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147472339" r:id="rId4"/>
    <p:sldId id="2147472319" r:id="rId5"/>
    <p:sldId id="2147472340" r:id="rId6"/>
    <p:sldId id="2147472347" r:id="rId7"/>
    <p:sldId id="2147472337" r:id="rId8"/>
    <p:sldId id="2147472321" r:id="rId9"/>
    <p:sldId id="2147472330" r:id="rId10"/>
    <p:sldId id="2147472322" r:id="rId11"/>
    <p:sldId id="2147472345" r:id="rId12"/>
    <p:sldId id="2147472346" r:id="rId13"/>
    <p:sldId id="2147472323" r:id="rId14"/>
    <p:sldId id="2147472325" r:id="rId15"/>
    <p:sldId id="2147472326" r:id="rId16"/>
    <p:sldId id="2147472327" r:id="rId17"/>
    <p:sldId id="2147472328" r:id="rId18"/>
    <p:sldId id="2147472331" r:id="rId19"/>
    <p:sldId id="2147472333" r:id="rId20"/>
    <p:sldId id="2147472334" r:id="rId21"/>
    <p:sldId id="2147472335" r:id="rId22"/>
    <p:sldId id="21474723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18A6F-27AF-407D-8571-53F1F7956782}" v="51" dt="2024-11-24T07:12:59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C2903D19-D351-4C50-9190-1EA97962501C}"/>
    <pc:docChg chg="undo custSel addSld modSld">
      <pc:chgData name="ARUN KARTHIK ." userId="62a047ea-99a3-445a-a127-bd8840139939" providerId="ADAL" clId="{C2903D19-D351-4C50-9190-1EA97962501C}" dt="2023-10-28T05:51:10.571" v="26" actId="20577"/>
      <pc:docMkLst>
        <pc:docMk/>
      </pc:docMkLst>
      <pc:sldChg chg="modSp mod">
        <pc:chgData name="ARUN KARTHIK ." userId="62a047ea-99a3-445a-a127-bd8840139939" providerId="ADAL" clId="{C2903D19-D351-4C50-9190-1EA97962501C}" dt="2023-10-28T05:07:07.026" v="0" actId="6549"/>
        <pc:sldMkLst>
          <pc:docMk/>
          <pc:sldMk cId="2961716487" sldId="2147472329"/>
        </pc:sldMkLst>
        <pc:spChg chg="mod">
          <ac:chgData name="ARUN KARTHIK ." userId="62a047ea-99a3-445a-a127-bd8840139939" providerId="ADAL" clId="{C2903D19-D351-4C50-9190-1EA97962501C}" dt="2023-10-28T05:07:07.026" v="0" actId="6549"/>
          <ac:spMkLst>
            <pc:docMk/>
            <pc:sldMk cId="2961716487" sldId="2147472329"/>
            <ac:spMk id="28" creationId="{9FADBFC4-4DA0-C263-6F29-3CC3A449ACE0}"/>
          </ac:spMkLst>
        </pc:spChg>
      </pc:sldChg>
      <pc:sldChg chg="modSp mod">
        <pc:chgData name="ARUN KARTHIK ." userId="62a047ea-99a3-445a-a127-bd8840139939" providerId="ADAL" clId="{C2903D19-D351-4C50-9190-1EA97962501C}" dt="2023-10-28T05:51:10.571" v="26" actId="20577"/>
        <pc:sldMkLst>
          <pc:docMk/>
          <pc:sldMk cId="3091053289" sldId="2147472346"/>
        </pc:sldMkLst>
        <pc:spChg chg="mod">
          <ac:chgData name="ARUN KARTHIK ." userId="62a047ea-99a3-445a-a127-bd8840139939" providerId="ADAL" clId="{C2903D19-D351-4C50-9190-1EA97962501C}" dt="2023-10-28T05:51:10.571" v="26" actId="20577"/>
          <ac:spMkLst>
            <pc:docMk/>
            <pc:sldMk cId="3091053289" sldId="2147472346"/>
            <ac:spMk id="3" creationId="{4D7BA62C-7679-EAC8-FB9C-4D5410C517E9}"/>
          </ac:spMkLst>
        </pc:spChg>
      </pc:sldChg>
      <pc:sldChg chg="addSp delSp modSp add mod">
        <pc:chgData name="ARUN KARTHIK ." userId="62a047ea-99a3-445a-a127-bd8840139939" providerId="ADAL" clId="{C2903D19-D351-4C50-9190-1EA97962501C}" dt="2023-10-28T05:41:16.157" v="25"/>
        <pc:sldMkLst>
          <pc:docMk/>
          <pc:sldMk cId="2978089624" sldId="2147472362"/>
        </pc:sldMkLst>
        <pc:spChg chg="add del">
          <ac:chgData name="ARUN KARTHIK ." userId="62a047ea-99a3-445a-a127-bd8840139939" providerId="ADAL" clId="{C2903D19-D351-4C50-9190-1EA97962501C}" dt="2023-10-28T05:17:09.928" v="4" actId="22"/>
          <ac:spMkLst>
            <pc:docMk/>
            <pc:sldMk cId="2978089624" sldId="2147472362"/>
            <ac:spMk id="3" creationId="{502B9D31-64F4-EAFE-85D0-FAB3C627DB39}"/>
          </ac:spMkLst>
        </pc:spChg>
        <pc:picChg chg="del">
          <ac:chgData name="ARUN KARTHIK ." userId="62a047ea-99a3-445a-a127-bd8840139939" providerId="ADAL" clId="{C2903D19-D351-4C50-9190-1EA97962501C}" dt="2023-10-28T05:17:08.661" v="2" actId="478"/>
          <ac:picMkLst>
            <pc:docMk/>
            <pc:sldMk cId="2978089624" sldId="2147472362"/>
            <ac:picMk id="6" creationId="{90C39ADA-961A-B3F8-E3E7-C4C4829E27B9}"/>
          </ac:picMkLst>
        </pc:picChg>
        <pc:picChg chg="add mod">
          <ac:chgData name="ARUN KARTHIK ." userId="62a047ea-99a3-445a-a127-bd8840139939" providerId="ADAL" clId="{C2903D19-D351-4C50-9190-1EA97962501C}" dt="2023-10-28T05:32:22.832" v="19" actId="1076"/>
          <ac:picMkLst>
            <pc:docMk/>
            <pc:sldMk cId="2978089624" sldId="2147472362"/>
            <ac:picMk id="7" creationId="{AE7F08C5-A33B-ACB6-A981-8D89D8B68C8B}"/>
          </ac:picMkLst>
        </pc:picChg>
        <pc:picChg chg="add mod">
          <ac:chgData name="ARUN KARTHIK ." userId="62a047ea-99a3-445a-a127-bd8840139939" providerId="ADAL" clId="{C2903D19-D351-4C50-9190-1EA97962501C}" dt="2023-10-28T05:18:13.920" v="14" actId="1076"/>
          <ac:picMkLst>
            <pc:docMk/>
            <pc:sldMk cId="2978089624" sldId="2147472362"/>
            <ac:picMk id="9" creationId="{7C2D9016-87E4-278B-B8DC-DF5434A5CA6A}"/>
          </ac:picMkLst>
        </pc:picChg>
        <pc:picChg chg="add mod">
          <ac:chgData name="ARUN KARTHIK ." userId="62a047ea-99a3-445a-a127-bd8840139939" providerId="ADAL" clId="{C2903D19-D351-4C50-9190-1EA97962501C}" dt="2023-10-28T05:32:27.480" v="22" actId="14100"/>
          <ac:picMkLst>
            <pc:docMk/>
            <pc:sldMk cId="2978089624" sldId="2147472362"/>
            <ac:picMk id="12" creationId="{E828CF62-C792-8240-69EA-9783F2B50170}"/>
          </ac:picMkLst>
        </pc:picChg>
        <pc:inkChg chg="add del">
          <ac:chgData name="ARUN KARTHIK ." userId="62a047ea-99a3-445a-a127-bd8840139939" providerId="ADAL" clId="{C2903D19-D351-4C50-9190-1EA97962501C}" dt="2023-10-28T05:32:24.411" v="20" actId="478"/>
          <ac:inkMkLst>
            <pc:docMk/>
            <pc:sldMk cId="2978089624" sldId="2147472362"/>
            <ac:inkMk id="10" creationId="{ABCDEC07-9CEB-F0E8-652D-5CBCCBD65BC5}"/>
          </ac:inkMkLst>
        </pc:inkChg>
        <pc:inkChg chg="add del">
          <ac:chgData name="ARUN KARTHIK ." userId="62a047ea-99a3-445a-a127-bd8840139939" providerId="ADAL" clId="{C2903D19-D351-4C50-9190-1EA97962501C}" dt="2023-10-28T05:32:33.973" v="24" actId="478"/>
          <ac:inkMkLst>
            <pc:docMk/>
            <pc:sldMk cId="2978089624" sldId="2147472362"/>
            <ac:inkMk id="13" creationId="{1FF7CA4D-5FB0-EFD5-EDAD-94D62B2F6A71}"/>
          </ac:inkMkLst>
        </pc:inkChg>
        <pc:inkChg chg="add">
          <ac:chgData name="ARUN KARTHIK ." userId="62a047ea-99a3-445a-a127-bd8840139939" providerId="ADAL" clId="{C2903D19-D351-4C50-9190-1EA97962501C}" dt="2023-10-28T05:41:16.157" v="25"/>
          <ac:inkMkLst>
            <pc:docMk/>
            <pc:sldMk cId="2978089624" sldId="2147472362"/>
            <ac:inkMk id="14" creationId="{2E4EB0CF-C944-8475-1FDD-6B2558DF2F15}"/>
          </ac:inkMkLst>
        </pc:inkChg>
      </pc:sldChg>
    </pc:docChg>
  </pc:docChgLst>
  <pc:docChgLst>
    <pc:chgData name="ARUN KARTHIK ." userId="62a047ea-99a3-445a-a127-bd8840139939" providerId="ADAL" clId="{1E126722-D3AF-42B1-AD4D-07271E8E1D54}"/>
    <pc:docChg chg="undo custSel addSld delSld modSld">
      <pc:chgData name="ARUN KARTHIK ." userId="62a047ea-99a3-445a-a127-bd8840139939" providerId="ADAL" clId="{1E126722-D3AF-42B1-AD4D-07271E8E1D54}" dt="2024-06-15T10:30:38.344" v="410"/>
      <pc:docMkLst>
        <pc:docMk/>
      </pc:docMkLst>
      <pc:sldChg chg="modSp mod">
        <pc:chgData name="ARUN KARTHIK ." userId="62a047ea-99a3-445a-a127-bd8840139939" providerId="ADAL" clId="{1E126722-D3AF-42B1-AD4D-07271E8E1D54}" dt="2024-06-15T08:24:12.870" v="2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E126722-D3AF-42B1-AD4D-07271E8E1D54}" dt="2024-06-15T08:24:12.870" v="21" actId="20577"/>
          <ac:spMkLst>
            <pc:docMk/>
            <pc:sldMk cId="2487991735" sldId="256"/>
            <ac:spMk id="2" creationId="{C66BF95F-ED5D-7D14-004F-BB3F773AACDB}"/>
          </ac:spMkLst>
        </pc:spChg>
      </pc:sldChg>
      <pc:sldChg chg="delSp modSp mod">
        <pc:chgData name="ARUN KARTHIK ." userId="62a047ea-99a3-445a-a127-bd8840139939" providerId="ADAL" clId="{1E126722-D3AF-42B1-AD4D-07271E8E1D54}" dt="2024-06-15T08:26:55.935" v="66" actId="478"/>
        <pc:sldMkLst>
          <pc:docMk/>
          <pc:sldMk cId="2093432532" sldId="257"/>
        </pc:sldMkLst>
        <pc:spChg chg="mod">
          <ac:chgData name="ARUN KARTHIK ." userId="62a047ea-99a3-445a-a127-bd8840139939" providerId="ADAL" clId="{1E126722-D3AF-42B1-AD4D-07271E8E1D54}" dt="2024-06-15T08:26:47.141" v="55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1E126722-D3AF-42B1-AD4D-07271E8E1D54}" dt="2024-06-15T08:26:43.643" v="48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1E126722-D3AF-42B1-AD4D-07271E8E1D54}" dt="2024-06-15T08:26:51.295" v="65" actId="20577"/>
          <ac:spMkLst>
            <pc:docMk/>
            <pc:sldMk cId="2093432532" sldId="257"/>
            <ac:spMk id="69" creationId="{A16A813C-3AAD-0E63-1B88-AC268C859BCE}"/>
          </ac:spMkLst>
        </pc:s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83" creationId="{42112B17-A923-BDC2-CE88-4B8A21910156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99" creationId="{63A0A521-F70C-3E1E-1E10-C878A05FD742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15" creationId="{BD179879-45FD-2F02-F61D-46433D8E10B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39" creationId="{C181452A-C66D-FB09-66A0-913CD03A042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47" creationId="{D7290CF9-FDD4-46F4-D9AA-07836A377548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55" creationId="{70362721-E4FC-E1B4-4CD5-285DC9B95BCB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63" creationId="{ECA93C2A-9FFA-7EA6-C191-074954F18DB3}"/>
          </ac:grpSpMkLst>
        </pc:grp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981144513" sldId="214747229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06636162" sldId="214747229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470488274" sldId="214747230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0480413" sldId="214747230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60295635" sldId="214747230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4326647" sldId="214747230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162049918" sldId="2147472309"/>
        </pc:sldMkLst>
      </pc:sldChg>
      <pc:sldChg chg="modSp modAnim">
        <pc:chgData name="ARUN KARTHIK ." userId="62a047ea-99a3-445a-a127-bd8840139939" providerId="ADAL" clId="{1E126722-D3AF-42B1-AD4D-07271E8E1D54}" dt="2024-06-15T08:27:34.468" v="69"/>
        <pc:sldMkLst>
          <pc:docMk/>
          <pc:sldMk cId="2255416091" sldId="2147472317"/>
        </pc:sldMkLst>
        <pc:spChg chg="mod">
          <ac:chgData name="ARUN KARTHIK ." userId="62a047ea-99a3-445a-a127-bd8840139939" providerId="ADAL" clId="{1E126722-D3AF-42B1-AD4D-07271E8E1D54}" dt="2024-06-15T08:27:34.468" v="69"/>
          <ac:spMkLst>
            <pc:docMk/>
            <pc:sldMk cId="2255416091" sldId="2147472317"/>
            <ac:spMk id="5" creationId="{F21D21B9-831D-DD6C-B179-2AB3FF56A83B}"/>
          </ac:spMkLst>
        </pc:spChg>
      </pc:sldChg>
      <pc:sldChg chg="addSp delSp modSp mod delAnim">
        <pc:chgData name="ARUN KARTHIK ." userId="62a047ea-99a3-445a-a127-bd8840139939" providerId="ADAL" clId="{1E126722-D3AF-42B1-AD4D-07271E8E1D54}" dt="2024-06-15T08:29:28.882" v="113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1E126722-D3AF-42B1-AD4D-07271E8E1D54}" dt="2024-06-15T08:28:47.542" v="76" actId="5793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29:28.882" v="113" actId="20577"/>
          <ac:spMkLst>
            <pc:docMk/>
            <pc:sldMk cId="603800340" sldId="2147472319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8:54.810" v="77"/>
          <ac:spMkLst>
            <pc:docMk/>
            <pc:sldMk cId="603800340" sldId="2147472319"/>
            <ac:spMk id="5" creationId="{D6FFF614-03CE-D60D-6E89-90485137B74E}"/>
          </ac:spMkLst>
        </pc:spChg>
        <pc:spChg chg="add mod">
          <ac:chgData name="ARUN KARTHIK ." userId="62a047ea-99a3-445a-a127-bd8840139939" providerId="ADAL" clId="{1E126722-D3AF-42B1-AD4D-07271E8E1D54}" dt="2024-06-15T08:29:07.502" v="82" actId="1076"/>
          <ac:spMkLst>
            <pc:docMk/>
            <pc:sldMk cId="603800340" sldId="2147472319"/>
            <ac:spMk id="7" creationId="{E17DF9D4-97E4-EF03-194A-3D5DF1240FC2}"/>
          </ac:spMkLst>
        </pc:spChg>
        <pc:graphicFrameChg chg="del">
          <ac:chgData name="ARUN KARTHIK ." userId="62a047ea-99a3-445a-a127-bd8840139939" providerId="ADAL" clId="{1E126722-D3AF-42B1-AD4D-07271E8E1D54}" dt="2024-06-15T08:28:39.755" v="72" actId="478"/>
          <ac:graphicFrameMkLst>
            <pc:docMk/>
            <pc:sldMk cId="603800340" sldId="2147472319"/>
            <ac:graphicFrameMk id="16" creationId="{5ACDEF31-D40A-8FEB-4634-02A7E76F1DDB}"/>
          </ac:graphicFrameMkLst>
        </pc:graphicFrame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4803936" sldId="214747232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31893227" sldId="214747232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24199110" sldId="214747232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790967337" sldId="214747232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1716487" sldId="214747232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536423590" sldId="214747233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161333238" sldId="214747233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533569582" sldId="214747233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808448036" sldId="214747233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33555137" sldId="214747233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92123453" sldId="214747233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50700426" sldId="214747233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378988986" sldId="214747233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9796815" sldId="214747233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631722811" sldId="214747234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659761723" sldId="214747234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78676749" sldId="214747234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905182876" sldId="214747234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080593602" sldId="214747234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091053289" sldId="214747234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678934189" sldId="214747234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8265028" sldId="214747234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46333885" sldId="214747234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20597673" sldId="214747235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66650018" sldId="214747235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809350670" sldId="214747235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50325423" sldId="214747235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4618606" sldId="214747235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29455799" sldId="214747235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414215677" sldId="214747235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21248961" sldId="214747235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51242298" sldId="214747235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03303874" sldId="2147472359"/>
        </pc:sldMkLst>
      </pc:sldChg>
      <pc:sldChg chg="delSp mod">
        <pc:chgData name="ARUN KARTHIK ." userId="62a047ea-99a3-445a-a127-bd8840139939" providerId="ADAL" clId="{1E126722-D3AF-42B1-AD4D-07271E8E1D54}" dt="2024-06-15T08:27:43.232" v="71" actId="478"/>
        <pc:sldMkLst>
          <pc:docMk/>
          <pc:sldMk cId="4252618562" sldId="2147472361"/>
        </pc:sldMkLst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5" creationId="{39186004-3CA4-527B-EDF0-BF35E419F6AB}"/>
          </ac:graphicFrameMkLst>
        </pc:graphicFrameChg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6" creationId="{1116CB53-232B-3BF5-858C-1A96A87DE3EA}"/>
          </ac:graphicFrameMkLst>
        </pc:graphicFrameChg>
      </pc:sldChg>
      <pc:sldChg chg="addSp delSp modSp add mod">
        <pc:chgData name="ARUN KARTHIK ." userId="62a047ea-99a3-445a-a127-bd8840139939" providerId="ADAL" clId="{1E126722-D3AF-42B1-AD4D-07271E8E1D54}" dt="2024-06-15T09:05:00.388" v="279"/>
        <pc:sldMkLst>
          <pc:docMk/>
          <pc:sldMk cId="1071382573" sldId="2147472362"/>
        </pc:sldMkLst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2" creationId="{6B3A7118-EA62-74A7-B303-E27A2487761E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31:02.026" v="166" actId="20577"/>
          <ac:spMkLst>
            <pc:docMk/>
            <pc:sldMk cId="1071382573" sldId="2147472362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5" creationId="{525A3100-D20E-267D-AC49-7C42FFA1FF0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6" creationId="{9BC8024F-26EF-EB30-A49A-F7DD6B6AA11A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7" creationId="{E17DF9D4-97E4-EF03-194A-3D5DF1240FC2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8" creationId="{D524097D-586A-2015-121E-9B452C840FE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9" creationId="{48832EB3-E390-925D-06D0-94EDD91D6429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0" creationId="{A2BA655A-3B17-3E6D-9B83-D7B2F0356C7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1" creationId="{41C2A5D2-D634-0B61-06B2-DF28B551AFC7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2" creationId="{B83CF7EF-A4F1-8202-0F96-B5D10E963C6A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3" creationId="{C9A0DE9D-F9DE-F5C9-D777-CE336D361E89}"/>
          </ac:spMkLst>
        </pc:spChg>
        <pc:spChg chg="add mod">
          <ac:chgData name="ARUN KARTHIK ." userId="62a047ea-99a3-445a-a127-bd8840139939" providerId="ADAL" clId="{1E126722-D3AF-42B1-AD4D-07271E8E1D54}" dt="2024-06-15T08:32:40.790" v="187" actId="1076"/>
          <ac:spMkLst>
            <pc:docMk/>
            <pc:sldMk cId="1071382573" sldId="2147472362"/>
            <ac:spMk id="15" creationId="{9F472CD6-285F-F4CF-CC1C-3D8DD2004557}"/>
          </ac:spMkLst>
        </pc:spChg>
        <pc:picChg chg="add mod">
          <ac:chgData name="ARUN KARTHIK ." userId="62a047ea-99a3-445a-a127-bd8840139939" providerId="ADAL" clId="{1E126722-D3AF-42B1-AD4D-07271E8E1D54}" dt="2024-06-15T08:33:03.397" v="199" actId="1076"/>
          <ac:picMkLst>
            <pc:docMk/>
            <pc:sldMk cId="1071382573" sldId="2147472362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2:57.791" v="197" actId="14100"/>
          <ac:picMkLst>
            <pc:docMk/>
            <pc:sldMk cId="1071382573" sldId="2147472362"/>
            <ac:picMk id="2059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071382573" sldId="2147472362"/>
            <ac:inkMk id="18" creationId="{00D5F1C3-80B9-08B4-9F28-8E348B0BFE4F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78089624" sldId="2147472362"/>
        </pc:sldMkLst>
      </pc:sldChg>
      <pc:sldChg chg="addSp delSp modSp add mod">
        <pc:chgData name="ARUN KARTHIK ." userId="62a047ea-99a3-445a-a127-bd8840139939" providerId="ADAL" clId="{1E126722-D3AF-42B1-AD4D-07271E8E1D54}" dt="2024-06-15T09:54:31.465" v="405"/>
        <pc:sldMkLst>
          <pc:docMk/>
          <pc:sldMk cId="277764760" sldId="2147472363"/>
        </pc:sldMkLst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2" creationId="{6BD87505-4D14-7B28-341F-8645E427E1D6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3" creationId="{600A831B-4BE2-FCDB-AFCC-CC80C0CBBEC3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5" creationId="{DB427492-D66E-9808-7603-5A2F5A6043B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6" creationId="{D61B2CD1-7E05-1A05-2B13-D2D671687867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7" creationId="{EA340D5E-DE95-8CEF-17EA-AFAF1B732E40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8" creationId="{4248561B-5E8F-4916-0453-EB44E5FD443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9" creationId="{343BE1BE-AE4B-9AF6-48C9-D31A52A154F4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0" creationId="{684EA505-18D8-C214-99B0-C01FDAD95DD8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1" creationId="{A8282A00-9EBD-E69A-2AC1-8BCABC5FEA8E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2" creationId="{48001491-2212-B9B2-E3B8-2AAAF652D35C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3" creationId="{75DA45D8-884C-AFA7-7752-C5C480969EE3}"/>
          </ac:spMkLst>
        </pc:spChg>
        <pc:spChg chg="del">
          <ac:chgData name="ARUN KARTHIK ." userId="62a047ea-99a3-445a-a127-bd8840139939" providerId="ADAL" clId="{1E126722-D3AF-42B1-AD4D-07271E8E1D54}" dt="2024-06-15T08:30:28.029" v="134" actId="478"/>
          <ac:spMkLst>
            <pc:docMk/>
            <pc:sldMk cId="277764760" sldId="2147472363"/>
            <ac:spMk id="15" creationId="{9F472CD6-285F-F4CF-CC1C-3D8DD2004557}"/>
          </ac:spMkLst>
        </pc:spChg>
        <pc:spChg chg="add mod">
          <ac:chgData name="ARUN KARTHIK ." userId="62a047ea-99a3-445a-a127-bd8840139939" providerId="ADAL" clId="{1E126722-D3AF-42B1-AD4D-07271E8E1D54}" dt="2024-06-15T08:31:17.495" v="169" actId="1076"/>
          <ac:spMkLst>
            <pc:docMk/>
            <pc:sldMk cId="277764760" sldId="2147472363"/>
            <ac:spMk id="16" creationId="{1D4C3D61-4CE9-676C-69CD-853B201571FA}"/>
          </ac:spMkLst>
        </pc:spChg>
        <pc:picChg chg="del">
          <ac:chgData name="ARUN KARTHIK ." userId="62a047ea-99a3-445a-a127-bd8840139939" providerId="ADAL" clId="{1E126722-D3AF-42B1-AD4D-07271E8E1D54}" dt="2024-06-15T08:30:29.578" v="135" actId="478"/>
          <ac:picMkLst>
            <pc:docMk/>
            <pc:sldMk cId="277764760" sldId="2147472363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1:30.173" v="173" actId="14100"/>
          <ac:picMkLst>
            <pc:docMk/>
            <pc:sldMk cId="277764760" sldId="2147472363"/>
            <ac:picMk id="19" creationId="{F7B4BDEC-2E7A-3C7D-6668-B122DA72E729}"/>
          </ac:picMkLst>
        </pc:picChg>
        <pc:picChg chg="add mod">
          <ac:chgData name="ARUN KARTHIK ." userId="62a047ea-99a3-445a-a127-bd8840139939" providerId="ADAL" clId="{1E126722-D3AF-42B1-AD4D-07271E8E1D54}" dt="2024-06-15T08:33:22.141" v="204" actId="1076"/>
          <ac:picMkLst>
            <pc:docMk/>
            <pc:sldMk cId="277764760" sldId="2147472363"/>
            <ac:picMk id="10253" creationId="{89E674CE-B29F-D4C6-6FDB-D2BF1ECCBCA6}"/>
          </ac:picMkLst>
        </pc:picChg>
        <pc:inkChg chg="add">
          <ac:chgData name="ARUN KARTHIK ." userId="62a047ea-99a3-445a-a127-bd8840139939" providerId="ADAL" clId="{1E126722-D3AF-42B1-AD4D-07271E8E1D54}" dt="2024-06-15T09:54:31.465" v="405"/>
          <ac:inkMkLst>
            <pc:docMk/>
            <pc:sldMk cId="277764760" sldId="2147472363"/>
            <ac:inkMk id="20" creationId="{FA771081-6643-ADD1-AB35-A17BEF328ACE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783640296" sldId="2147472363"/>
        </pc:sldMkLst>
      </pc:sldChg>
      <pc:sldChg chg="addSp modSp add mod">
        <pc:chgData name="ARUN KARTHIK ." userId="62a047ea-99a3-445a-a127-bd8840139939" providerId="ADAL" clId="{1E126722-D3AF-42B1-AD4D-07271E8E1D54}" dt="2024-06-15T10:19:59.846" v="407"/>
        <pc:sldMkLst>
          <pc:docMk/>
          <pc:sldMk cId="1903466361" sldId="2147472364"/>
        </pc:sldMkLst>
        <pc:spChg chg="add mod">
          <ac:chgData name="ARUN KARTHIK ." userId="62a047ea-99a3-445a-a127-bd8840139939" providerId="ADAL" clId="{1E126722-D3AF-42B1-AD4D-07271E8E1D54}" dt="2024-06-15T08:31:41.576" v="175" actId="1076"/>
          <ac:spMkLst>
            <pc:docMk/>
            <pc:sldMk cId="1903466361" sldId="2147472364"/>
            <ac:spMk id="3" creationId="{60FED909-1726-4B4C-F2A8-D64BA8F44F6D}"/>
          </ac:spMkLst>
        </pc:spChg>
        <pc:picChg chg="add mod">
          <ac:chgData name="ARUN KARTHIK ." userId="62a047ea-99a3-445a-a127-bd8840139939" providerId="ADAL" clId="{1E126722-D3AF-42B1-AD4D-07271E8E1D54}" dt="2024-06-15T08:34:18.885" v="207" actId="1076"/>
          <ac:picMkLst>
            <pc:docMk/>
            <pc:sldMk cId="1903466361" sldId="2147472364"/>
            <ac:picMk id="9218" creationId="{5538D636-56E5-C5D4-AECD-1CE36F1FB368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903466361" sldId="2147472364"/>
            <ac:inkMk id="5" creationId="{D5AD6ECD-3912-5F63-BEDE-8E35AFDB06F4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604963721" sldId="2147472364"/>
        </pc:sldMkLst>
      </pc:sldChg>
      <pc:sldChg chg="addSp delSp modSp add mod">
        <pc:chgData name="ARUN KARTHIK ." userId="62a047ea-99a3-445a-a127-bd8840139939" providerId="ADAL" clId="{1E126722-D3AF-42B1-AD4D-07271E8E1D54}" dt="2024-06-15T10:30:38.344" v="410"/>
        <pc:sldMkLst>
          <pc:docMk/>
          <pc:sldMk cId="770342137" sldId="2147472365"/>
        </pc:sldMkLst>
        <pc:spChg chg="add mod">
          <ac:chgData name="ARUN KARTHIK ." userId="62a047ea-99a3-445a-a127-bd8840139939" providerId="ADAL" clId="{1E126722-D3AF-42B1-AD4D-07271E8E1D54}" dt="2024-06-15T08:31:49.326" v="177" actId="1076"/>
          <ac:spMkLst>
            <pc:docMk/>
            <pc:sldMk cId="770342137" sldId="2147472365"/>
            <ac:spMk id="3" creationId="{B05B7373-3D5B-D42D-2E52-65965E8CD4F5}"/>
          </ac:spMkLst>
        </pc:spChg>
        <pc:spChg chg="add del">
          <ac:chgData name="ARUN KARTHIK ." userId="62a047ea-99a3-445a-a127-bd8840139939" providerId="ADAL" clId="{1E126722-D3AF-42B1-AD4D-07271E8E1D54}" dt="2024-06-15T08:31:54.091" v="179" actId="22"/>
          <ac:spMkLst>
            <pc:docMk/>
            <pc:sldMk cId="770342137" sldId="2147472365"/>
            <ac:spMk id="6" creationId="{B538E548-F5AC-F051-E2F1-C759CE856EEA}"/>
          </ac:spMkLst>
        </pc:spChg>
        <pc:spChg chg="add">
          <ac:chgData name="ARUN KARTHIK ." userId="62a047ea-99a3-445a-a127-bd8840139939" providerId="ADAL" clId="{1E126722-D3AF-42B1-AD4D-07271E8E1D54}" dt="2024-06-15T08:35:37.447" v="215"/>
          <ac:spMkLst>
            <pc:docMk/>
            <pc:sldMk cId="770342137" sldId="2147472365"/>
            <ac:spMk id="7" creationId="{F7AD8690-E47E-1AED-2180-C8B98BCB7FF0}"/>
          </ac:spMkLst>
        </pc:spChg>
        <pc:picChg chg="add mod">
          <ac:chgData name="ARUN KARTHIK ." userId="62a047ea-99a3-445a-a127-bd8840139939" providerId="ADAL" clId="{1E126722-D3AF-42B1-AD4D-07271E8E1D54}" dt="2024-06-15T08:35:42.652" v="222" actId="1076"/>
          <ac:picMkLst>
            <pc:docMk/>
            <pc:sldMk cId="770342137" sldId="2147472365"/>
            <ac:picMk id="8" creationId="{5017360C-1C5C-2BAC-0906-0B34D058DA40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770342137" sldId="2147472365"/>
            <ac:inkMk id="9" creationId="{F71D9FAE-5259-5181-0C7A-45340E3444FB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223650770" sldId="2147472365"/>
        </pc:sldMkLst>
      </pc:sldChg>
      <pc:sldChg chg="addSp modSp add mod">
        <pc:chgData name="ARUN KARTHIK ." userId="62a047ea-99a3-445a-a127-bd8840139939" providerId="ADAL" clId="{1E126722-D3AF-42B1-AD4D-07271E8E1D54}" dt="2024-06-15T08:37:50.786" v="236" actId="14100"/>
        <pc:sldMkLst>
          <pc:docMk/>
          <pc:sldMk cId="2185375664" sldId="2147472366"/>
        </pc:sldMkLst>
        <pc:spChg chg="add mod">
          <ac:chgData name="ARUN KARTHIK ." userId="62a047ea-99a3-445a-a127-bd8840139939" providerId="ADAL" clId="{1E126722-D3AF-42B1-AD4D-07271E8E1D54}" dt="2024-06-15T08:31:58.087" v="181" actId="1076"/>
          <ac:spMkLst>
            <pc:docMk/>
            <pc:sldMk cId="2185375664" sldId="2147472366"/>
            <ac:spMk id="3" creationId="{4BC6FE88-F2D7-3956-BD23-4BF74407A6B4}"/>
          </ac:spMkLst>
        </pc:spChg>
        <pc:picChg chg="add mod">
          <ac:chgData name="ARUN KARTHIK ." userId="62a047ea-99a3-445a-a127-bd8840139939" providerId="ADAL" clId="{1E126722-D3AF-42B1-AD4D-07271E8E1D54}" dt="2024-06-15T08:37:50.786" v="236" actId="14100"/>
          <ac:picMkLst>
            <pc:docMk/>
            <pc:sldMk cId="2185375664" sldId="2147472366"/>
            <ac:picMk id="7170" creationId="{C5EF556A-821E-87F7-C4EB-B2D42CC5B5A8}"/>
          </ac:picMkLst>
        </pc:picChg>
      </pc:sldChg>
      <pc:sldChg chg="addSp modSp add mod">
        <pc:chgData name="ARUN KARTHIK ." userId="62a047ea-99a3-445a-a127-bd8840139939" providerId="ADAL" clId="{1E126722-D3AF-42B1-AD4D-07271E8E1D54}" dt="2024-06-15T10:30:38.344" v="410"/>
        <pc:sldMkLst>
          <pc:docMk/>
          <pc:sldMk cId="944827065" sldId="2147472367"/>
        </pc:sldMkLst>
        <pc:spChg chg="add mod">
          <ac:chgData name="ARUN KARTHIK ." userId="62a047ea-99a3-445a-a127-bd8840139939" providerId="ADAL" clId="{1E126722-D3AF-42B1-AD4D-07271E8E1D54}" dt="2024-06-15T08:32:13.855" v="183" actId="1076"/>
          <ac:spMkLst>
            <pc:docMk/>
            <pc:sldMk cId="944827065" sldId="2147472367"/>
            <ac:spMk id="3" creationId="{C7D2BC4F-B515-87D1-B166-3FB169CB9D15}"/>
          </ac:spMkLst>
        </pc:spChg>
        <pc:picChg chg="add mod">
          <ac:chgData name="ARUN KARTHIK ." userId="62a047ea-99a3-445a-a127-bd8840139939" providerId="ADAL" clId="{1E126722-D3AF-42B1-AD4D-07271E8E1D54}" dt="2024-06-15T08:38:29.450" v="245" actId="167"/>
          <ac:picMkLst>
            <pc:docMk/>
            <pc:sldMk cId="944827065" sldId="2147472367"/>
            <ac:picMk id="6146" creationId="{E3904855-6E8F-D783-A589-FBB7306DBD7C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944827065" sldId="2147472367"/>
            <ac:inkMk id="5" creationId="{5A0B1C68-EC79-A4C4-C484-A8DB515D804A}"/>
          </ac:inkMkLst>
        </pc:inkChg>
      </pc:sldChg>
      <pc:sldChg chg="addSp modSp add mod">
        <pc:chgData name="ARUN KARTHIK ." userId="62a047ea-99a3-445a-a127-bd8840139939" providerId="ADAL" clId="{1E126722-D3AF-42B1-AD4D-07271E8E1D54}" dt="2024-06-15T08:39:09.630" v="249" actId="14100"/>
        <pc:sldMkLst>
          <pc:docMk/>
          <pc:sldMk cId="3252232318" sldId="2147472368"/>
        </pc:sldMkLst>
        <pc:spChg chg="add mod">
          <ac:chgData name="ARUN KARTHIK ." userId="62a047ea-99a3-445a-a127-bd8840139939" providerId="ADAL" clId="{1E126722-D3AF-42B1-AD4D-07271E8E1D54}" dt="2024-06-15T08:32:26.456" v="186" actId="14100"/>
          <ac:spMkLst>
            <pc:docMk/>
            <pc:sldMk cId="3252232318" sldId="2147472368"/>
            <ac:spMk id="3" creationId="{F53852C7-FBED-DCC4-DD44-4BE6C19DE9B1}"/>
          </ac:spMkLst>
        </pc:spChg>
        <pc:picChg chg="add mod">
          <ac:chgData name="ARUN KARTHIK ." userId="62a047ea-99a3-445a-a127-bd8840139939" providerId="ADAL" clId="{1E126722-D3AF-42B1-AD4D-07271E8E1D54}" dt="2024-06-15T08:39:09.630" v="249" actId="14100"/>
          <ac:picMkLst>
            <pc:docMk/>
            <pc:sldMk cId="3252232318" sldId="2147472368"/>
            <ac:picMk id="5122" creationId="{E962E530-9446-64C6-51C5-1D7F0B228B08}"/>
          </ac:picMkLst>
        </pc:picChg>
      </pc:sldChg>
      <pc:sldChg chg="add">
        <pc:chgData name="ARUN KARTHIK ." userId="62a047ea-99a3-445a-a127-bd8840139939" providerId="ADAL" clId="{1E126722-D3AF-42B1-AD4D-07271E8E1D54}" dt="2024-06-15T08:30:32.137" v="141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1E126722-D3AF-42B1-AD4D-07271E8E1D54}" dt="2024-06-15T08:30:32.276" v="142"/>
        <pc:sldMkLst>
          <pc:docMk/>
          <pc:sldMk cId="2918518219" sldId="2147472370"/>
        </pc:sldMkLst>
      </pc:sldChg>
      <pc:sldChg chg="addSp delSp modSp add">
        <pc:chgData name="ARUN KARTHIK ." userId="62a047ea-99a3-445a-a127-bd8840139939" providerId="ADAL" clId="{1E126722-D3AF-42B1-AD4D-07271E8E1D54}" dt="2024-06-15T10:19:59.846" v="407"/>
        <pc:sldMkLst>
          <pc:docMk/>
          <pc:sldMk cId="1540426061" sldId="2147472371"/>
        </pc:sldMkLst>
        <pc:picChg chg="del">
          <ac:chgData name="ARUN KARTHIK ." userId="62a047ea-99a3-445a-a127-bd8840139939" providerId="ADAL" clId="{1E126722-D3AF-42B1-AD4D-07271E8E1D54}" dt="2024-06-15T08:34:34.222" v="209" actId="478"/>
          <ac:picMkLst>
            <pc:docMk/>
            <pc:sldMk cId="1540426061" sldId="2147472371"/>
            <ac:picMk id="9218" creationId="{5538D636-56E5-C5D4-AECD-1CE36F1FB368}"/>
          </ac:picMkLst>
        </pc:picChg>
        <pc:picChg chg="add mod">
          <ac:chgData name="ARUN KARTHIK ." userId="62a047ea-99a3-445a-a127-bd8840139939" providerId="ADAL" clId="{1E126722-D3AF-42B1-AD4D-07271E8E1D54}" dt="2024-06-15T08:34:39.529" v="214" actId="167"/>
          <ac:picMkLst>
            <pc:docMk/>
            <pc:sldMk cId="1540426061" sldId="2147472371"/>
            <ac:picMk id="11266" creationId="{3F1E1D50-ABA3-00FD-E68C-865F742E4ADD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540426061" sldId="2147472371"/>
            <ac:inkMk id="2" creationId="{25C989B6-3B24-8E63-9BDA-1E64753A3E80}"/>
          </ac:inkMkLst>
        </pc:inkChg>
      </pc:sldChg>
      <pc:sldChg chg="addSp delSp modSp add mod">
        <pc:chgData name="ARUN KARTHIK ." userId="62a047ea-99a3-445a-a127-bd8840139939" providerId="ADAL" clId="{1E126722-D3AF-42B1-AD4D-07271E8E1D54}" dt="2024-06-15T08:40:11.197" v="266" actId="1076"/>
        <pc:sldMkLst>
          <pc:docMk/>
          <pc:sldMk cId="2111280575" sldId="2147472372"/>
        </pc:sldMkLst>
        <pc:picChg chg="add mod">
          <ac:chgData name="ARUN KARTHIK ." userId="62a047ea-99a3-445a-a127-bd8840139939" providerId="ADAL" clId="{1E126722-D3AF-42B1-AD4D-07271E8E1D54}" dt="2024-06-15T08:40:11.197" v="266" actId="1076"/>
          <ac:picMkLst>
            <pc:docMk/>
            <pc:sldMk cId="2111280575" sldId="2147472372"/>
            <ac:picMk id="5" creationId="{51880A62-B314-6693-5083-45B7A2BBF8FB}"/>
          </ac:picMkLst>
        </pc:picChg>
        <pc:picChg chg="del">
          <ac:chgData name="ARUN KARTHIK ." userId="62a047ea-99a3-445a-a127-bd8840139939" providerId="ADAL" clId="{1E126722-D3AF-42B1-AD4D-07271E8E1D54}" dt="2024-06-15T08:39:51.572" v="251" actId="478"/>
          <ac:picMkLst>
            <pc:docMk/>
            <pc:sldMk cId="2111280575" sldId="2147472372"/>
            <ac:picMk id="5122" creationId="{E962E530-9446-64C6-51C5-1D7F0B228B08}"/>
          </ac:picMkLst>
        </pc:picChg>
      </pc:sldChg>
      <pc:sldChg chg="addSp delSp modSp add mod">
        <pc:chgData name="ARUN KARTHIK ." userId="62a047ea-99a3-445a-a127-bd8840139939" providerId="ADAL" clId="{1E126722-D3AF-42B1-AD4D-07271E8E1D54}" dt="2024-06-15T08:40:43.437" v="275" actId="1076"/>
        <pc:sldMkLst>
          <pc:docMk/>
          <pc:sldMk cId="3976756508" sldId="2147472373"/>
        </pc:sldMkLst>
        <pc:picChg chg="del">
          <ac:chgData name="ARUN KARTHIK ." userId="62a047ea-99a3-445a-a127-bd8840139939" providerId="ADAL" clId="{1E126722-D3AF-42B1-AD4D-07271E8E1D54}" dt="2024-06-15T08:40:34.788" v="268" actId="478"/>
          <ac:picMkLst>
            <pc:docMk/>
            <pc:sldMk cId="3976756508" sldId="2147472373"/>
            <ac:picMk id="5" creationId="{51880A62-B314-6693-5083-45B7A2BBF8FB}"/>
          </ac:picMkLst>
        </pc:picChg>
        <pc:picChg chg="add mod">
          <ac:chgData name="ARUN KARTHIK ." userId="62a047ea-99a3-445a-a127-bd8840139939" providerId="ADAL" clId="{1E126722-D3AF-42B1-AD4D-07271E8E1D54}" dt="2024-06-15T08:40:43.437" v="275" actId="1076"/>
          <ac:picMkLst>
            <pc:docMk/>
            <pc:sldMk cId="3976756508" sldId="2147472373"/>
            <ac:picMk id="12290" creationId="{563A630D-5474-0B7B-82AD-139AFA80E955}"/>
          </ac:picMkLst>
        </pc:picChg>
      </pc:sldChg>
      <pc:sldChg chg="addSp new">
        <pc:chgData name="ARUN KARTHIK ." userId="62a047ea-99a3-445a-a127-bd8840139939" providerId="ADAL" clId="{1E126722-D3AF-42B1-AD4D-07271E8E1D54}" dt="2024-06-15T08:59:36.576" v="277"/>
        <pc:sldMkLst>
          <pc:docMk/>
          <pc:sldMk cId="941017616" sldId="2147472374"/>
        </pc:sldMkLst>
        <pc:inkChg chg="add">
          <ac:chgData name="ARUN KARTHIK ." userId="62a047ea-99a3-445a-a127-bd8840139939" providerId="ADAL" clId="{1E126722-D3AF-42B1-AD4D-07271E8E1D54}" dt="2024-06-15T08:59:36.576" v="277"/>
          <ac:inkMkLst>
            <pc:docMk/>
            <pc:sldMk cId="941017616" sldId="2147472374"/>
            <ac:inkMk id="3" creationId="{564618D6-649F-6AB9-10EB-BA6209211CDA}"/>
          </ac:inkMkLst>
        </pc:inkChg>
      </pc:sldChg>
      <pc:sldChg chg="addSp new">
        <pc:chgData name="ARUN KARTHIK ." userId="62a047ea-99a3-445a-a127-bd8840139939" providerId="ADAL" clId="{1E126722-D3AF-42B1-AD4D-07271E8E1D54}" dt="2024-06-15T09:05:00.388" v="279"/>
        <pc:sldMkLst>
          <pc:docMk/>
          <pc:sldMk cId="1855895382" sldId="2147472375"/>
        </pc:sldMkLst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855895382" sldId="2147472375"/>
            <ac:inkMk id="3" creationId="{4BC575DB-47EF-55B7-F729-141B325C960D}"/>
          </ac:inkMkLst>
        </pc:inkChg>
      </pc:sldChg>
      <pc:sldChg chg="addSp modSp new">
        <pc:chgData name="ARUN KARTHIK ." userId="62a047ea-99a3-445a-a127-bd8840139939" providerId="ADAL" clId="{1E126722-D3AF-42B1-AD4D-07271E8E1D54}" dt="2024-06-15T09:07:18.055" v="287"/>
        <pc:sldMkLst>
          <pc:docMk/>
          <pc:sldMk cId="1843801971" sldId="2147472376"/>
        </pc:sldMkLst>
        <pc:picChg chg="add mod">
          <ac:chgData name="ARUN KARTHIK ." userId="62a047ea-99a3-445a-a127-bd8840139939" providerId="ADAL" clId="{1E126722-D3AF-42B1-AD4D-07271E8E1D54}" dt="2024-06-15T09:05:05.169" v="286" actId="14100"/>
          <ac:picMkLst>
            <pc:docMk/>
            <pc:sldMk cId="1843801971" sldId="2147472376"/>
            <ac:picMk id="3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7:18.055" v="287"/>
          <ac:inkMkLst>
            <pc:docMk/>
            <pc:sldMk cId="1843801971" sldId="2147472376"/>
            <ac:inkMk id="4" creationId="{E53DA133-6E98-B91E-D41C-D1E244393E09}"/>
          </ac:inkMkLst>
        </pc:inkChg>
      </pc:sldChg>
      <pc:sldChg chg="addSp modSp new mod">
        <pc:chgData name="ARUN KARTHIK ." userId="62a047ea-99a3-445a-a127-bd8840139939" providerId="ADAL" clId="{1E126722-D3AF-42B1-AD4D-07271E8E1D54}" dt="2024-06-15T09:08:10.979" v="298" actId="1076"/>
        <pc:sldMkLst>
          <pc:docMk/>
          <pc:sldMk cId="1577339389" sldId="2147472377"/>
        </pc:sldMkLst>
        <pc:spChg chg="add mod">
          <ac:chgData name="ARUN KARTHIK ." userId="62a047ea-99a3-445a-a127-bd8840139939" providerId="ADAL" clId="{1E126722-D3AF-42B1-AD4D-07271E8E1D54}" dt="2024-06-15T09:08:10.979" v="298" actId="1076"/>
          <ac:spMkLst>
            <pc:docMk/>
            <pc:sldMk cId="1577339389" sldId="2147472377"/>
            <ac:spMk id="4" creationId="{704D4280-49B8-9FE4-E7CE-18845DF496BB}"/>
          </ac:spMkLst>
        </pc:spChg>
        <pc:picChg chg="add mod">
          <ac:chgData name="ARUN KARTHIK ." userId="62a047ea-99a3-445a-a127-bd8840139939" providerId="ADAL" clId="{1E126722-D3AF-42B1-AD4D-07271E8E1D54}" dt="2024-06-15T09:07:28.579" v="290" actId="732"/>
          <ac:picMkLst>
            <pc:docMk/>
            <pc:sldMk cId="1577339389" sldId="2147472377"/>
            <ac:picMk id="3" creationId="{5902FCBF-3962-F7FE-DF87-12C7626AD749}"/>
          </ac:picMkLst>
        </pc:picChg>
      </pc:sldChg>
      <pc:sldChg chg="addSp delSp modSp new mod">
        <pc:chgData name="ARUN KARTHIK ." userId="62a047ea-99a3-445a-a127-bd8840139939" providerId="ADAL" clId="{1E126722-D3AF-42B1-AD4D-07271E8E1D54}" dt="2024-06-15T09:23:20.131" v="383" actId="1582"/>
        <pc:sldMkLst>
          <pc:docMk/>
          <pc:sldMk cId="3995010085" sldId="2147472378"/>
        </pc:sldMkLst>
        <pc:spChg chg="del">
          <ac:chgData name="ARUN KARTHIK ." userId="62a047ea-99a3-445a-a127-bd8840139939" providerId="ADAL" clId="{1E126722-D3AF-42B1-AD4D-07271E8E1D54}" dt="2024-06-15T09:13:11.604" v="300" actId="478"/>
          <ac:spMkLst>
            <pc:docMk/>
            <pc:sldMk cId="3995010085" sldId="2147472378"/>
            <ac:spMk id="2" creationId="{8715156D-069E-A5DA-C5E7-C4DA722C5FFC}"/>
          </ac:spMkLst>
        </pc:spChg>
        <pc:spChg chg="add del">
          <ac:chgData name="ARUN KARTHIK ." userId="62a047ea-99a3-445a-a127-bd8840139939" providerId="ADAL" clId="{1E126722-D3AF-42B1-AD4D-07271E8E1D54}" dt="2024-06-15T09:17:47.979" v="323" actId="478"/>
          <ac:spMkLst>
            <pc:docMk/>
            <pc:sldMk cId="3995010085" sldId="2147472378"/>
            <ac:spMk id="10" creationId="{9F1B0386-E06E-E0D3-17D9-CD12D049DA3D}"/>
          </ac:spMkLst>
        </pc:spChg>
        <pc:spChg chg="add mod">
          <ac:chgData name="ARUN KARTHIK ." userId="62a047ea-99a3-445a-a127-bd8840139939" providerId="ADAL" clId="{1E126722-D3AF-42B1-AD4D-07271E8E1D54}" dt="2024-06-15T09:19:50.391" v="364" actId="207"/>
          <ac:spMkLst>
            <pc:docMk/>
            <pc:sldMk cId="3995010085" sldId="2147472378"/>
            <ac:spMk id="28" creationId="{3F079085-4105-A3BA-24DA-D5E786590206}"/>
          </ac:spMkLst>
        </pc:spChg>
        <pc:graphicFrameChg chg="add mod">
          <ac:chgData name="ARUN KARTHIK ." userId="62a047ea-99a3-445a-a127-bd8840139939" providerId="ADAL" clId="{1E126722-D3AF-42B1-AD4D-07271E8E1D54}" dt="2024-06-15T09:13:14.184" v="303"/>
          <ac:graphicFrameMkLst>
            <pc:docMk/>
            <pc:sldMk cId="3995010085" sldId="2147472378"/>
            <ac:graphicFrameMk id="3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29.910" v="313"/>
          <ac:graphicFrameMkLst>
            <pc:docMk/>
            <pc:sldMk cId="3995010085" sldId="2147472378"/>
            <ac:graphicFrameMk id="6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35.819" v="317"/>
          <ac:graphicFrameMkLst>
            <pc:docMk/>
            <pc:sldMk cId="3995010085" sldId="2147472378"/>
            <ac:graphicFrameMk id="7" creationId="{8AADC400-533E-8489-AED9-BDCB43F2FD06}"/>
          </ac:graphicFrameMkLst>
        </pc:graphicFrameChg>
        <pc:picChg chg="add del mod">
          <ac:chgData name="ARUN KARTHIK ." userId="62a047ea-99a3-445a-a127-bd8840139939" providerId="ADAL" clId="{1E126722-D3AF-42B1-AD4D-07271E8E1D54}" dt="2024-06-15T09:16:33.524" v="314" actId="478"/>
          <ac:picMkLst>
            <pc:docMk/>
            <pc:sldMk cId="3995010085" sldId="2147472378"/>
            <ac:picMk id="4" creationId="{68866CA3-5206-670C-FA4D-C73FECCAA3C7}"/>
          </ac:picMkLst>
        </pc:picChg>
        <pc:picChg chg="add mod">
          <ac:chgData name="ARUN KARTHIK ." userId="62a047ea-99a3-445a-a127-bd8840139939" providerId="ADAL" clId="{1E126722-D3AF-42B1-AD4D-07271E8E1D54}" dt="2024-06-15T09:16:40.210" v="320" actId="14100"/>
          <ac:picMkLst>
            <pc:docMk/>
            <pc:sldMk cId="3995010085" sldId="2147472378"/>
            <ac:picMk id="8" creationId="{62178C8C-5DEA-F8D6-ACFD-9289F9D09920}"/>
          </ac:picMkLst>
        </pc:picChg>
        <pc:inkChg chg="add">
          <ac:chgData name="ARUN KARTHIK ." userId="62a047ea-99a3-445a-a127-bd8840139939" providerId="ADAL" clId="{1E126722-D3AF-42B1-AD4D-07271E8E1D54}" dt="2024-06-15T09:15:09.758" v="310"/>
          <ac:inkMkLst>
            <pc:docMk/>
            <pc:sldMk cId="3995010085" sldId="2147472378"/>
            <ac:inkMk id="5" creationId="{1A274946-3BD0-0AB4-BE0C-57254D3DA6FF}"/>
          </ac:inkMkLst>
        </pc:inkChg>
        <pc:inkChg chg="add del">
          <ac:chgData name="ARUN KARTHIK ." userId="62a047ea-99a3-445a-a127-bd8840139939" providerId="ADAL" clId="{1E126722-D3AF-42B1-AD4D-07271E8E1D54}" dt="2024-06-15T09:19:19.613" v="351" actId="478"/>
          <ac:inkMkLst>
            <pc:docMk/>
            <pc:sldMk cId="3995010085" sldId="2147472378"/>
            <ac:inkMk id="9" creationId="{711ADBF6-8F2A-18FF-9512-26FCE4E80BEC}"/>
          </ac:inkMkLst>
        </pc:inkChg>
        <pc:inkChg chg="add del">
          <ac:chgData name="ARUN KARTHIK ." userId="62a047ea-99a3-445a-a127-bd8840139939" providerId="ADAL" clId="{1E126722-D3AF-42B1-AD4D-07271E8E1D54}" dt="2024-06-15T09:19:20.397" v="352" actId="478"/>
          <ac:inkMkLst>
            <pc:docMk/>
            <pc:sldMk cId="3995010085" sldId="2147472378"/>
            <ac:inkMk id="27" creationId="{4DCA9FBA-B6A2-D277-E9FE-2D38CEA33E61}"/>
          </ac:inkMkLst>
        </pc:inkChg>
        <pc:inkChg chg="add">
          <ac:chgData name="ARUN KARTHIK ." userId="62a047ea-99a3-445a-a127-bd8840139939" providerId="ADAL" clId="{1E126722-D3AF-42B1-AD4D-07271E8E1D54}" dt="2024-06-15T09:22:19.458" v="365"/>
          <ac:inkMkLst>
            <pc:docMk/>
            <pc:sldMk cId="3995010085" sldId="2147472378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18:07.025" v="328" actId="1076"/>
          <ac:cxnSpMkLst>
            <pc:docMk/>
            <pc:sldMk cId="3995010085" sldId="2147472378"/>
            <ac:cxnSpMk id="12" creationId="{4C955A0B-EC59-9A6C-FC6D-DD1DE9C2F15C}"/>
          </ac:cxnSpMkLst>
        </pc:cxnChg>
        <pc:cxnChg chg="add mod">
          <ac:chgData name="ARUN KARTHIK ." userId="62a047ea-99a3-445a-a127-bd8840139939" providerId="ADAL" clId="{1E126722-D3AF-42B1-AD4D-07271E8E1D54}" dt="2024-06-15T09:18:14.146" v="331" actId="14100"/>
          <ac:cxnSpMkLst>
            <pc:docMk/>
            <pc:sldMk cId="3995010085" sldId="2147472378"/>
            <ac:cxnSpMk id="14" creationId="{46B4CBCF-5CFB-4644-14DE-389F80C0944F}"/>
          </ac:cxnSpMkLst>
        </pc:cxnChg>
        <pc:cxnChg chg="add mod">
          <ac:chgData name="ARUN KARTHIK ." userId="62a047ea-99a3-445a-a127-bd8840139939" providerId="ADAL" clId="{1E126722-D3AF-42B1-AD4D-07271E8E1D54}" dt="2024-06-15T09:18:19.834" v="334" actId="14100"/>
          <ac:cxnSpMkLst>
            <pc:docMk/>
            <pc:sldMk cId="3995010085" sldId="2147472378"/>
            <ac:cxnSpMk id="16" creationId="{9E7E7F44-0F00-E6D3-0C24-8E0B4E3DD45D}"/>
          </ac:cxnSpMkLst>
        </pc:cxnChg>
        <pc:cxnChg chg="add mod">
          <ac:chgData name="ARUN KARTHIK ." userId="62a047ea-99a3-445a-a127-bd8840139939" providerId="ADAL" clId="{1E126722-D3AF-42B1-AD4D-07271E8E1D54}" dt="2024-06-15T09:18:23.517" v="336" actId="1076"/>
          <ac:cxnSpMkLst>
            <pc:docMk/>
            <pc:sldMk cId="3995010085" sldId="2147472378"/>
            <ac:cxnSpMk id="18" creationId="{802EBC65-9A23-4950-588D-CE3C20264E5C}"/>
          </ac:cxnSpMkLst>
        </pc:cxnChg>
        <pc:cxnChg chg="add mod">
          <ac:chgData name="ARUN KARTHIK ." userId="62a047ea-99a3-445a-a127-bd8840139939" providerId="ADAL" clId="{1E126722-D3AF-42B1-AD4D-07271E8E1D54}" dt="2024-06-15T09:18:29.194" v="339" actId="14100"/>
          <ac:cxnSpMkLst>
            <pc:docMk/>
            <pc:sldMk cId="3995010085" sldId="2147472378"/>
            <ac:cxnSpMk id="19" creationId="{7CE9C432-CCC5-EB14-A6AC-9D95B16A0119}"/>
          </ac:cxnSpMkLst>
        </pc:cxnChg>
        <pc:cxnChg chg="add del mod">
          <ac:chgData name="ARUN KARTHIK ." userId="62a047ea-99a3-445a-a127-bd8840139939" providerId="ADAL" clId="{1E126722-D3AF-42B1-AD4D-07271E8E1D54}" dt="2024-06-15T09:18:37.386" v="343" actId="478"/>
          <ac:cxnSpMkLst>
            <pc:docMk/>
            <pc:sldMk cId="3995010085" sldId="2147472378"/>
            <ac:cxnSpMk id="21" creationId="{44F55528-1BFC-4E0F-AE6D-D975A7D4111B}"/>
          </ac:cxnSpMkLst>
        </pc:cxnChg>
        <pc:cxnChg chg="add mod">
          <ac:chgData name="ARUN KARTHIK ." userId="62a047ea-99a3-445a-a127-bd8840139939" providerId="ADAL" clId="{1E126722-D3AF-42B1-AD4D-07271E8E1D54}" dt="2024-06-15T09:18:44.458" v="346" actId="14100"/>
          <ac:cxnSpMkLst>
            <pc:docMk/>
            <pc:sldMk cId="3995010085" sldId="2147472378"/>
            <ac:cxnSpMk id="23" creationId="{A230D499-E1DB-A340-F369-447524572E8F}"/>
          </ac:cxnSpMkLst>
        </pc:cxnChg>
        <pc:cxnChg chg="add mod">
          <ac:chgData name="ARUN KARTHIK ." userId="62a047ea-99a3-445a-a127-bd8840139939" providerId="ADAL" clId="{1E126722-D3AF-42B1-AD4D-07271E8E1D54}" dt="2024-06-15T09:18:48.945" v="349" actId="14100"/>
          <ac:cxnSpMkLst>
            <pc:docMk/>
            <pc:sldMk cId="3995010085" sldId="2147472378"/>
            <ac:cxnSpMk id="25" creationId="{A158EF34-9BBE-E35F-7FB3-4B0E15076EA6}"/>
          </ac:cxnSpMkLst>
        </pc:cxnChg>
        <pc:cxnChg chg="add mod">
          <ac:chgData name="ARUN KARTHIK ." userId="62a047ea-99a3-445a-a127-bd8840139939" providerId="ADAL" clId="{1E126722-D3AF-42B1-AD4D-07271E8E1D54}" dt="2024-06-15T09:23:20.131" v="383" actId="1582"/>
          <ac:cxnSpMkLst>
            <pc:docMk/>
            <pc:sldMk cId="3995010085" sldId="2147472378"/>
            <ac:cxnSpMk id="31" creationId="{2E1CE81E-F117-8FE2-8BF0-B617B1BB2CA7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6:24.430" v="402"/>
        <pc:sldMkLst>
          <pc:docMk/>
          <pc:sldMk cId="113361996" sldId="2147472379"/>
        </pc:sldMkLst>
        <pc:spChg chg="del">
          <ac:chgData name="ARUN KARTHIK ." userId="62a047ea-99a3-445a-a127-bd8840139939" providerId="ADAL" clId="{1E126722-D3AF-42B1-AD4D-07271E8E1D54}" dt="2024-06-15T09:22:31.652" v="367" actId="478"/>
          <ac:spMkLst>
            <pc:docMk/>
            <pc:sldMk cId="113361996" sldId="2147472379"/>
            <ac:spMk id="28" creationId="{3F079085-4105-A3BA-24DA-D5E786590206}"/>
          </ac:spMkLst>
        </pc:spChg>
        <pc:graphicFrameChg chg="add del mod">
          <ac:chgData name="ARUN KARTHIK ." userId="62a047ea-99a3-445a-a127-bd8840139939" providerId="ADAL" clId="{1E126722-D3AF-42B1-AD4D-07271E8E1D54}" dt="2024-06-15T09:22:58.793" v="371" actId="478"/>
          <ac:graphicFrameMkLst>
            <pc:docMk/>
            <pc:sldMk cId="113361996" sldId="2147472379"/>
            <ac:graphicFrameMk id="2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23:02.216" v="374"/>
          <ac:graphicFrameMkLst>
            <pc:docMk/>
            <pc:sldMk cId="113361996" sldId="2147472379"/>
            <ac:graphicFrameMk id="3" creationId="{8AADC400-533E-8489-AED9-BDCB43F2FD06}"/>
          </ac:graphicFrameMkLst>
        </pc:graphicFrameChg>
        <pc:picChg chg="add mod">
          <ac:chgData name="ARUN KARTHIK ." userId="62a047ea-99a3-445a-a127-bd8840139939" providerId="ADAL" clId="{1E126722-D3AF-42B1-AD4D-07271E8E1D54}" dt="2024-06-15T09:23:04.593" v="381" actId="14100"/>
          <ac:picMkLst>
            <pc:docMk/>
            <pc:sldMk cId="113361996" sldId="2147472379"/>
            <ac:picMk id="4" creationId="{E18AED50-AD70-A769-4FCC-6C642D3880B1}"/>
          </ac:picMkLst>
        </pc:picChg>
        <pc:picChg chg="del">
          <ac:chgData name="ARUN KARTHIK ." userId="62a047ea-99a3-445a-a127-bd8840139939" providerId="ADAL" clId="{1E126722-D3AF-42B1-AD4D-07271E8E1D54}" dt="2024-06-15T09:22:42.249" v="368" actId="478"/>
          <ac:picMkLst>
            <pc:docMk/>
            <pc:sldMk cId="113361996" sldId="2147472379"/>
            <ac:picMk id="8" creationId="{62178C8C-5DEA-F8D6-ACFD-9289F9D09920}"/>
          </ac:picMkLst>
        </pc:pic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5" creationId="{1A274946-3BD0-0AB4-BE0C-57254D3DA6FF}"/>
          </ac:inkMkLst>
        </pc:inkChg>
        <pc:inkChg chg="add">
          <ac:chgData name="ARUN KARTHIK ." userId="62a047ea-99a3-445a-a127-bd8840139939" providerId="ADAL" clId="{1E126722-D3AF-42B1-AD4D-07271E8E1D54}" dt="2024-06-15T09:24:23.615" v="388"/>
          <ac:inkMkLst>
            <pc:docMk/>
            <pc:sldMk cId="113361996" sldId="2147472379"/>
            <ac:inkMk id="10" creationId="{8FC972A1-2BDC-7AF0-5338-41ECA47F5FFA}"/>
          </ac:inkMkLst>
        </pc:inkChg>
        <pc:inkChg chg="add">
          <ac:chgData name="ARUN KARTHIK ." userId="62a047ea-99a3-445a-a127-bd8840139939" providerId="ADAL" clId="{1E126722-D3AF-42B1-AD4D-07271E8E1D54}" dt="2024-06-15T09:26:24.430" v="402"/>
          <ac:inkMkLst>
            <pc:docMk/>
            <pc:sldMk cId="113361996" sldId="2147472379"/>
            <ac:inkMk id="11" creationId="{29FE83BE-2810-2004-CADF-BBD9A9A00A51}"/>
          </ac:inkMkLst>
        </pc:ink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23:30.415" v="387" actId="208"/>
          <ac:cxnSpMkLst>
            <pc:docMk/>
            <pc:sldMk cId="113361996" sldId="2147472379"/>
            <ac:cxnSpMk id="6" creationId="{A1B038D3-D381-A7A0-71A3-7645909FE59A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2" creationId="{4C955A0B-EC59-9A6C-FC6D-DD1DE9C2F1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4" creationId="{46B4CBCF-5CFB-4644-14DE-389F80C0944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6" creationId="{9E7E7F44-0F00-E6D3-0C24-8E0B4E3DD45D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8" creationId="{802EBC65-9A23-4950-588D-CE3C20264E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9" creationId="{7CE9C432-CCC5-EB14-A6AC-9D95B16A0119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3" creationId="{A230D499-E1DB-A340-F369-447524572E8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5" creationId="{A158EF34-9BBE-E35F-7FB3-4B0E15076EA6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5:31.961" v="401"/>
        <pc:sldMkLst>
          <pc:docMk/>
          <pc:sldMk cId="2195800177" sldId="2147472380"/>
        </pc:sldMkLst>
        <pc:inkChg chg="add">
          <ac:chgData name="ARUN KARTHIK ." userId="62a047ea-99a3-445a-a127-bd8840139939" providerId="ADAL" clId="{1E126722-D3AF-42B1-AD4D-07271E8E1D54}" dt="2024-06-15T09:25:31.961" v="401"/>
          <ac:inkMkLst>
            <pc:docMk/>
            <pc:sldMk cId="2195800177" sldId="2147472380"/>
            <ac:inkMk id="2" creationId="{76ABBDDA-B0FD-23D2-C98B-F045C4D0D87E}"/>
          </ac:inkMkLst>
        </pc:inkChg>
        <pc:inkChg chg="del">
          <ac:chgData name="ARUN KARTHIK ." userId="62a047ea-99a3-445a-a127-bd8840139939" providerId="ADAL" clId="{1E126722-D3AF-42B1-AD4D-07271E8E1D54}" dt="2024-06-15T09:24:27.574" v="390" actId="478"/>
          <ac:inkMkLst>
            <pc:docMk/>
            <pc:sldMk cId="2195800177" sldId="2147472380"/>
            <ac:inkMk id="10" creationId="{8FC972A1-2BDC-7AF0-5338-41ECA47F5FFA}"/>
          </ac:inkMkLst>
        </pc:inkChg>
        <pc:cxnChg chg="mod">
          <ac:chgData name="ARUN KARTHIK ." userId="62a047ea-99a3-445a-a127-bd8840139939" providerId="ADAL" clId="{1E126722-D3AF-42B1-AD4D-07271E8E1D54}" dt="2024-06-15T09:24:39.999" v="400" actId="688"/>
          <ac:cxnSpMkLst>
            <pc:docMk/>
            <pc:sldMk cId="2195800177" sldId="2147472380"/>
            <ac:cxnSpMk id="6" creationId="{A1B038D3-D381-A7A0-71A3-7645909FE59A}"/>
          </ac:cxnSpMkLst>
        </pc:cxnChg>
      </pc:sldChg>
      <pc:sldChg chg="addSp new">
        <pc:chgData name="ARUN KARTHIK ." userId="62a047ea-99a3-445a-a127-bd8840139939" providerId="ADAL" clId="{1E126722-D3AF-42B1-AD4D-07271E8E1D54}" dt="2024-06-15T09:36:53.045" v="404"/>
        <pc:sldMkLst>
          <pc:docMk/>
          <pc:sldMk cId="3475647193" sldId="2147472381"/>
        </pc:sldMkLst>
        <pc:inkChg chg="add">
          <ac:chgData name="ARUN KARTHIK ." userId="62a047ea-99a3-445a-a127-bd8840139939" providerId="ADAL" clId="{1E126722-D3AF-42B1-AD4D-07271E8E1D54}" dt="2024-06-15T09:36:53.045" v="404"/>
          <ac:inkMkLst>
            <pc:docMk/>
            <pc:sldMk cId="3475647193" sldId="2147472381"/>
            <ac:inkMk id="3" creationId="{944ABD78-869C-466B-28A5-828A665B5777}"/>
          </ac:inkMkLst>
        </pc:inkChg>
      </pc:sldChg>
      <pc:sldChg chg="addSp new">
        <pc:chgData name="ARUN KARTHIK ." userId="62a047ea-99a3-445a-a127-bd8840139939" providerId="ADAL" clId="{1E126722-D3AF-42B1-AD4D-07271E8E1D54}" dt="2024-06-15T10:19:59.846" v="407"/>
        <pc:sldMkLst>
          <pc:docMk/>
          <pc:sldMk cId="4191511362" sldId="2147472382"/>
        </pc:sldMkLst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4191511362" sldId="2147472382"/>
            <ac:inkMk id="3" creationId="{4A1405CB-0092-611F-8016-D0B12D57CA0F}"/>
          </ac:inkMkLst>
        </pc:inkChg>
      </pc:sldChg>
      <pc:sldChg chg="addSp delSp add mod">
        <pc:chgData name="ARUN KARTHIK ." userId="62a047ea-99a3-445a-a127-bd8840139939" providerId="ADAL" clId="{1E126722-D3AF-42B1-AD4D-07271E8E1D54}" dt="2024-06-15T10:30:38.344" v="410"/>
        <pc:sldMkLst>
          <pc:docMk/>
          <pc:sldMk cId="3105783908" sldId="2147472383"/>
        </pc:sldMkLst>
        <pc:inkChg chg="del">
          <ac:chgData name="ARUN KARTHIK ." userId="62a047ea-99a3-445a-a127-bd8840139939" providerId="ADAL" clId="{1E126722-D3AF-42B1-AD4D-07271E8E1D54}" dt="2024-06-15T10:20:04.050" v="409" actId="478"/>
          <ac:inkMkLst>
            <pc:docMk/>
            <pc:sldMk cId="3105783908" sldId="2147472383"/>
            <ac:inkMk id="2" creationId="{25C989B6-3B24-8E63-9BDA-1E64753A3E80}"/>
          </ac:inkMkLst>
        </pc:ink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3105783908" sldId="2147472383"/>
            <ac:inkMk id="5" creationId="{5F76E6B8-CFA4-040C-88DC-106CCC7708DF}"/>
          </ac:inkMkLst>
        </pc:inkChg>
      </pc:sldChg>
    </pc:docChg>
  </pc:docChgLst>
  <pc:docChgLst>
    <pc:chgData name="ARUN KARTHIK ." userId="62a047ea-99a3-445a-a127-bd8840139939" providerId="ADAL" clId="{B49A97E2-19EC-464E-9CD6-DE7B55C881A0}"/>
    <pc:docChg chg="undo custSel addSld delSld modSld">
      <pc:chgData name="ARUN KARTHIK ." userId="62a047ea-99a3-445a-a127-bd8840139939" providerId="ADAL" clId="{B49A97E2-19EC-464E-9CD6-DE7B55C881A0}" dt="2024-08-03T06:43:20.918" v="245" actId="680"/>
      <pc:docMkLst>
        <pc:docMk/>
      </pc:docMkLst>
      <pc:sldChg chg="modSp mod">
        <pc:chgData name="ARUN KARTHIK ." userId="62a047ea-99a3-445a-a127-bd8840139939" providerId="ADAL" clId="{B49A97E2-19EC-464E-9CD6-DE7B55C881A0}" dt="2024-08-01T13:22:14.501" v="15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B49A97E2-19EC-464E-9CD6-DE7B55C881A0}" dt="2024-08-01T13:22:11.909" v="13" actId="20577"/>
          <ac:spMkLst>
            <pc:docMk/>
            <pc:sldMk cId="2487991735" sldId="256"/>
            <ac:spMk id="2" creationId="{C66BF95F-ED5D-7D14-004F-BB3F773AACDB}"/>
          </ac:spMkLst>
        </pc:spChg>
        <pc:spChg chg="mod">
          <ac:chgData name="ARUN KARTHIK ." userId="62a047ea-99a3-445a-a127-bd8840139939" providerId="ADAL" clId="{B49A97E2-19EC-464E-9CD6-DE7B55C881A0}" dt="2024-08-01T13:22:14.501" v="15" actId="20577"/>
          <ac:spMkLst>
            <pc:docMk/>
            <pc:sldMk cId="2487991735" sldId="256"/>
            <ac:spMk id="3" creationId="{E2E3432E-C589-ADB8-601E-60B423644398}"/>
          </ac:spMkLst>
        </pc:spChg>
      </pc:sldChg>
      <pc:sldChg chg="modSp mod">
        <pc:chgData name="ARUN KARTHIK ." userId="62a047ea-99a3-445a-a127-bd8840139939" providerId="ADAL" clId="{B49A97E2-19EC-464E-9CD6-DE7B55C881A0}" dt="2024-08-01T13:22:41.114" v="102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B49A97E2-19EC-464E-9CD6-DE7B55C881A0}" dt="2024-08-01T13:22:32.012" v="79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B49A97E2-19EC-464E-9CD6-DE7B55C881A0}" dt="2024-08-01T13:22:29.376" v="73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B49A97E2-19EC-464E-9CD6-DE7B55C881A0}" dt="2024-08-01T13:22:41.114" v="102" actId="20577"/>
          <ac:spMkLst>
            <pc:docMk/>
            <pc:sldMk cId="2093432532" sldId="257"/>
            <ac:spMk id="69" creationId="{A16A813C-3AAD-0E63-1B88-AC268C859BCE}"/>
          </ac:spMkLst>
        </pc:spChg>
      </pc:sldChg>
      <pc:sldChg chg="del">
        <pc:chgData name="ARUN KARTHIK ." userId="62a047ea-99a3-445a-a127-bd8840139939" providerId="ADAL" clId="{B49A97E2-19EC-464E-9CD6-DE7B55C881A0}" dt="2024-08-01T13:22:48.761" v="103" actId="47"/>
        <pc:sldMkLst>
          <pc:docMk/>
          <pc:sldMk cId="2255416091" sldId="2147472317"/>
        </pc:sldMkLst>
      </pc:sldChg>
      <pc:sldChg chg="addSp delSp modSp mod">
        <pc:chgData name="ARUN KARTHIK ." userId="62a047ea-99a3-445a-a127-bd8840139939" providerId="ADAL" clId="{B49A97E2-19EC-464E-9CD6-DE7B55C881A0}" dt="2024-08-01T13:23:29.021" v="127" actId="1076"/>
        <pc:sldMkLst>
          <pc:docMk/>
          <pc:sldMk cId="603800340" sldId="2147472319"/>
        </pc:sldMkLst>
        <pc:spChg chg="del">
          <ac:chgData name="ARUN KARTHIK ." userId="62a047ea-99a3-445a-a127-bd8840139939" providerId="ADAL" clId="{B49A97E2-19EC-464E-9CD6-DE7B55C881A0}" dt="2024-08-01T13:23:12.549" v="104" actId="478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B49A97E2-19EC-464E-9CD6-DE7B55C881A0}" dt="2024-08-01T13:23:25.958" v="125" actId="20577"/>
          <ac:spMkLst>
            <pc:docMk/>
            <pc:sldMk cId="603800340" sldId="2147472319"/>
            <ac:spMk id="4" creationId="{B005B3F8-E38A-C389-2B2E-1BBC6C382B91}"/>
          </ac:spMkLst>
        </pc:spChg>
        <pc:spChg chg="del">
          <ac:chgData name="ARUN KARTHIK ." userId="62a047ea-99a3-445a-a127-bd8840139939" providerId="ADAL" clId="{B49A97E2-19EC-464E-9CD6-DE7B55C881A0}" dt="2024-08-01T13:23:12.549" v="104" actId="478"/>
          <ac:spMkLst>
            <pc:docMk/>
            <pc:sldMk cId="603800340" sldId="2147472319"/>
            <ac:spMk id="7" creationId="{E17DF9D4-97E4-EF03-194A-3D5DF1240FC2}"/>
          </ac:spMkLst>
        </pc:spChg>
        <pc:picChg chg="add mod">
          <ac:chgData name="ARUN KARTHIK ." userId="62a047ea-99a3-445a-a127-bd8840139939" providerId="ADAL" clId="{B49A97E2-19EC-464E-9CD6-DE7B55C881A0}" dt="2024-08-01T13:23:29.021" v="127" actId="1076"/>
          <ac:picMkLst>
            <pc:docMk/>
            <pc:sldMk cId="603800340" sldId="2147472319"/>
            <ac:picMk id="5" creationId="{BED0B64B-AAB5-0BAF-8933-C819E8052C7C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3:27:09.392" v="164" actId="1076"/>
        <pc:sldMkLst>
          <pc:docMk/>
          <pc:sldMk cId="333753960" sldId="2147472320"/>
        </pc:sldMkLst>
        <pc:spChg chg="add mod">
          <ac:chgData name="ARUN KARTHIK ." userId="62a047ea-99a3-445a-a127-bd8840139939" providerId="ADAL" clId="{B49A97E2-19EC-464E-9CD6-DE7B55C881A0}" dt="2024-08-01T13:26:06.674" v="155" actId="21"/>
          <ac:spMkLst>
            <pc:docMk/>
            <pc:sldMk cId="333753960" sldId="2147472320"/>
            <ac:spMk id="2" creationId="{67E9E1E2-391F-F0EB-691B-3563BD83FD6F}"/>
          </ac:spMkLst>
        </pc:spChg>
        <pc:spChg chg="mod">
          <ac:chgData name="ARUN KARTHIK ." userId="62a047ea-99a3-445a-a127-bd8840139939" providerId="ADAL" clId="{B49A97E2-19EC-464E-9CD6-DE7B55C881A0}" dt="2024-08-01T13:24:15.497" v="135" actId="20577"/>
          <ac:spMkLst>
            <pc:docMk/>
            <pc:sldMk cId="333753960" sldId="2147472320"/>
            <ac:spMk id="4" creationId="{B005B3F8-E38A-C389-2B2E-1BBC6C382B91}"/>
          </ac:spMkLst>
        </pc:spChg>
        <pc:spChg chg="add mod">
          <ac:chgData name="ARUN KARTHIK ." userId="62a047ea-99a3-445a-a127-bd8840139939" providerId="ADAL" clId="{B49A97E2-19EC-464E-9CD6-DE7B55C881A0}" dt="2024-08-01T13:26:02.811" v="154" actId="1076"/>
          <ac:spMkLst>
            <pc:docMk/>
            <pc:sldMk cId="333753960" sldId="2147472320"/>
            <ac:spMk id="6" creationId="{21E87FA9-6471-0B98-3305-8AF0699DD304}"/>
          </ac:spMkLst>
        </pc:spChg>
        <pc:spChg chg="add mod">
          <ac:chgData name="ARUN KARTHIK ." userId="62a047ea-99a3-445a-a127-bd8840139939" providerId="ADAL" clId="{B49A97E2-19EC-464E-9CD6-DE7B55C881A0}" dt="2024-08-01T13:26:12.585" v="159" actId="20577"/>
          <ac:spMkLst>
            <pc:docMk/>
            <pc:sldMk cId="333753960" sldId="2147472320"/>
            <ac:spMk id="8" creationId="{1473F8D7-E1F0-89E7-83AF-7AA80E522336}"/>
          </ac:spMkLst>
        </pc:spChg>
        <pc:spChg chg="add mod">
          <ac:chgData name="ARUN KARTHIK ." userId="62a047ea-99a3-445a-a127-bd8840139939" providerId="ADAL" clId="{B49A97E2-19EC-464E-9CD6-DE7B55C881A0}" dt="2024-08-01T13:27:07.949" v="163" actId="1076"/>
          <ac:spMkLst>
            <pc:docMk/>
            <pc:sldMk cId="333753960" sldId="2147472320"/>
            <ac:spMk id="10" creationId="{1FDBC6EE-1D80-1333-10DE-0B631B20FB74}"/>
          </ac:spMkLst>
        </pc:spChg>
        <pc:picChg chg="del">
          <ac:chgData name="ARUN KARTHIK ." userId="62a047ea-99a3-445a-a127-bd8840139939" providerId="ADAL" clId="{B49A97E2-19EC-464E-9CD6-DE7B55C881A0}" dt="2024-08-01T13:24:08.262" v="132" actId="478"/>
          <ac:picMkLst>
            <pc:docMk/>
            <pc:sldMk cId="333753960" sldId="2147472320"/>
            <ac:picMk id="5" creationId="{BED0B64B-AAB5-0BAF-8933-C819E8052C7C}"/>
          </ac:picMkLst>
        </pc:picChg>
        <pc:picChg chg="add mod">
          <ac:chgData name="ARUN KARTHIK ." userId="62a047ea-99a3-445a-a127-bd8840139939" providerId="ADAL" clId="{B49A97E2-19EC-464E-9CD6-DE7B55C881A0}" dt="2024-08-01T13:27:09.392" v="164" actId="1076"/>
          <ac:picMkLst>
            <pc:docMk/>
            <pc:sldMk cId="333753960" sldId="2147472320"/>
            <ac:picMk id="1026" creationId="{AF238FF2-8197-6CA5-C87E-1143377FDDC5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5:41:33.346" v="206" actId="1076"/>
        <pc:sldMkLst>
          <pc:docMk/>
          <pc:sldMk cId="2086721653" sldId="2147472321"/>
        </pc:sldMkLst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2" creationId="{67E9E1E2-391F-F0EB-691B-3563BD83FD6F}"/>
          </ac:spMkLst>
        </pc:spChg>
        <pc:spChg chg="add">
          <ac:chgData name="ARUN KARTHIK ." userId="62a047ea-99a3-445a-a127-bd8840139939" providerId="ADAL" clId="{B49A97E2-19EC-464E-9CD6-DE7B55C881A0}" dt="2024-08-01T13:28:35.199" v="180"/>
          <ac:spMkLst>
            <pc:docMk/>
            <pc:sldMk cId="2086721653" sldId="2147472321"/>
            <ac:spMk id="3" creationId="{6AB5E92E-D730-EDD7-0623-49E0DA089D8F}"/>
          </ac:spMkLst>
        </pc:spChg>
        <pc:spChg chg="mod">
          <ac:chgData name="ARUN KARTHIK ." userId="62a047ea-99a3-445a-a127-bd8840139939" providerId="ADAL" clId="{B49A97E2-19EC-464E-9CD6-DE7B55C881A0}" dt="2024-08-01T13:27:23.783" v="171" actId="6549"/>
          <ac:spMkLst>
            <pc:docMk/>
            <pc:sldMk cId="2086721653" sldId="2147472321"/>
            <ac:spMk id="4" creationId="{B005B3F8-E38A-C389-2B2E-1BBC6C382B91}"/>
          </ac:spMkLst>
        </pc:spChg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6" creationId="{21E87FA9-6471-0B98-3305-8AF0699DD304}"/>
          </ac:spMkLst>
        </pc:spChg>
        <pc:spChg chg="add mod">
          <ac:chgData name="ARUN KARTHIK ." userId="62a047ea-99a3-445a-a127-bd8840139939" providerId="ADAL" clId="{B49A97E2-19EC-464E-9CD6-DE7B55C881A0}" dt="2024-08-01T13:29:41.612" v="188" actId="14100"/>
          <ac:spMkLst>
            <pc:docMk/>
            <pc:sldMk cId="2086721653" sldId="2147472321"/>
            <ac:spMk id="7" creationId="{32B5B42B-AF51-B04A-D170-0D7FD0CE42A0}"/>
          </ac:spMkLst>
        </pc:spChg>
        <pc:spChg chg="del">
          <ac:chgData name="ARUN KARTHIK ." userId="62a047ea-99a3-445a-a127-bd8840139939" providerId="ADAL" clId="{B49A97E2-19EC-464E-9CD6-DE7B55C881A0}" dt="2024-08-01T13:27:20.406" v="169" actId="478"/>
          <ac:spMkLst>
            <pc:docMk/>
            <pc:sldMk cId="2086721653" sldId="2147472321"/>
            <ac:spMk id="8" creationId="{1473F8D7-E1F0-89E7-83AF-7AA80E522336}"/>
          </ac:spMkLst>
        </pc:spChg>
        <pc:spChg chg="del">
          <ac:chgData name="ARUN KARTHIK ." userId="62a047ea-99a3-445a-a127-bd8840139939" providerId="ADAL" clId="{B49A97E2-19EC-464E-9CD6-DE7B55C881A0}" dt="2024-08-01T13:27:19.013" v="168" actId="478"/>
          <ac:spMkLst>
            <pc:docMk/>
            <pc:sldMk cId="2086721653" sldId="2147472321"/>
            <ac:spMk id="10" creationId="{1FDBC6EE-1D80-1333-10DE-0B631B20FB74}"/>
          </ac:spMkLst>
        </pc:spChg>
        <pc:spChg chg="add del mod">
          <ac:chgData name="ARUN KARTHIK ." userId="62a047ea-99a3-445a-a127-bd8840139939" providerId="ADAL" clId="{B49A97E2-19EC-464E-9CD6-DE7B55C881A0}" dt="2024-08-01T13:30:01.166" v="193" actId="478"/>
          <ac:spMkLst>
            <pc:docMk/>
            <pc:sldMk cId="2086721653" sldId="2147472321"/>
            <ac:spMk id="11" creationId="{5E1C226B-6507-B7FF-7242-E8F64F14476A}"/>
          </ac:spMkLst>
        </pc:spChg>
        <pc:spChg chg="add">
          <ac:chgData name="ARUN KARTHIK ." userId="62a047ea-99a3-445a-a127-bd8840139939" providerId="ADAL" clId="{B49A97E2-19EC-464E-9CD6-DE7B55C881A0}" dt="2024-08-01T13:30:57.291" v="195"/>
          <ac:spMkLst>
            <pc:docMk/>
            <pc:sldMk cId="2086721653" sldId="2147472321"/>
            <ac:spMk id="12" creationId="{FD159231-952B-A966-8F5C-3A36594CC002}"/>
          </ac:spMkLst>
        </pc:spChg>
        <pc:picChg chg="add mod">
          <ac:chgData name="ARUN KARTHIK ." userId="62a047ea-99a3-445a-a127-bd8840139939" providerId="ADAL" clId="{B49A97E2-19EC-464E-9CD6-DE7B55C881A0}" dt="2024-08-01T13:31:07.544" v="200" actId="1076"/>
          <ac:picMkLst>
            <pc:docMk/>
            <pc:sldMk cId="2086721653" sldId="2147472321"/>
            <ac:picMk id="13" creationId="{7318DED6-1730-38BD-6FEF-D34012849612}"/>
          </ac:picMkLst>
        </pc:picChg>
        <pc:picChg chg="add mod">
          <ac:chgData name="ARUN KARTHIK ." userId="62a047ea-99a3-445a-a127-bd8840139939" providerId="ADAL" clId="{B49A97E2-19EC-464E-9CD6-DE7B55C881A0}" dt="2024-08-01T15:41:04.703" v="204" actId="1076"/>
          <ac:picMkLst>
            <pc:docMk/>
            <pc:sldMk cId="2086721653" sldId="2147472321"/>
            <ac:picMk id="14" creationId="{81C6ADD9-6227-7FE2-0D45-1E9B74ED8F64}"/>
          </ac:picMkLst>
        </pc:picChg>
        <pc:picChg chg="del">
          <ac:chgData name="ARUN KARTHIK ." userId="62a047ea-99a3-445a-a127-bd8840139939" providerId="ADAL" clId="{B49A97E2-19EC-464E-9CD6-DE7B55C881A0}" dt="2024-08-01T13:27:19.013" v="168" actId="478"/>
          <ac:picMkLst>
            <pc:docMk/>
            <pc:sldMk cId="2086721653" sldId="2147472321"/>
            <ac:picMk id="1026" creationId="{AF238FF2-8197-6CA5-C87E-1143377FDDC5}"/>
          </ac:picMkLst>
        </pc:picChg>
        <pc:picChg chg="add mod">
          <ac:chgData name="ARUN KARTHIK ." userId="62a047ea-99a3-445a-a127-bd8840139939" providerId="ADAL" clId="{B49A97E2-19EC-464E-9CD6-DE7B55C881A0}" dt="2024-08-01T15:41:33.346" v="206" actId="1076"/>
          <ac:picMkLst>
            <pc:docMk/>
            <pc:sldMk cId="2086721653" sldId="2147472321"/>
            <ac:picMk id="10245" creationId="{103534D2-A8C7-7178-90F1-14E353CDA8D6}"/>
          </ac:picMkLst>
        </pc:picChg>
      </pc:sldChg>
      <pc:sldChg chg="new del">
        <pc:chgData name="ARUN KARTHIK ." userId="62a047ea-99a3-445a-a127-bd8840139939" providerId="ADAL" clId="{B49A97E2-19EC-464E-9CD6-DE7B55C881A0}" dt="2024-08-01T13:27:15.680" v="166" actId="680"/>
        <pc:sldMkLst>
          <pc:docMk/>
          <pc:sldMk cId="4279032072" sldId="2147472321"/>
        </pc:sldMkLst>
      </pc:sldChg>
      <pc:sldChg chg="addSp delSp modSp add mod setBg">
        <pc:chgData name="ARUN KARTHIK ." userId="62a047ea-99a3-445a-a127-bd8840139939" providerId="ADAL" clId="{B49A97E2-19EC-464E-9CD6-DE7B55C881A0}" dt="2024-08-01T15:45:17.443" v="216" actId="1076"/>
        <pc:sldMkLst>
          <pc:docMk/>
          <pc:sldMk cId="1185567386" sldId="2147472322"/>
        </pc:sldMkLst>
        <pc:spChg chg="mod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4" creationId="{B005B3F8-E38A-C389-2B2E-1BBC6C382B91}"/>
          </ac:spMkLst>
        </pc:spChg>
        <pc:spChg chg="add del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10" creationId="{C1DD1A8A-57D5-4A81-AD04-532B043C5611}"/>
          </ac:spMkLst>
        </pc:spChg>
        <pc:spChg chg="add del">
          <ac:chgData name="ARUN KARTHIK ." userId="62a047ea-99a3-445a-a127-bd8840139939" providerId="ADAL" clId="{B49A97E2-19EC-464E-9CD6-DE7B55C881A0}" dt="2024-08-01T15:43:44.863" v="214" actId="26606"/>
          <ac:spMkLst>
            <pc:docMk/>
            <pc:sldMk cId="1185567386" sldId="2147472322"/>
            <ac:spMk id="12" creationId="{007891EC-4501-44ED-A8C8-B11B6DB767AB}"/>
          </ac:spMkLst>
        </pc:spChg>
        <pc:picChg chg="add mod">
          <ac:chgData name="ARUN KARTHIK ." userId="62a047ea-99a3-445a-a127-bd8840139939" providerId="ADAL" clId="{B49A97E2-19EC-464E-9CD6-DE7B55C881A0}" dt="2024-08-01T15:45:17.443" v="216" actId="1076"/>
          <ac:picMkLst>
            <pc:docMk/>
            <pc:sldMk cId="1185567386" sldId="2147472322"/>
            <ac:picMk id="3" creationId="{C8A0576C-E612-4A0D-BF1C-B4F60C9DA59B}"/>
          </ac:picMkLst>
        </pc:picChg>
        <pc:picChg chg="add del">
          <ac:chgData name="ARUN KARTHIK ." userId="62a047ea-99a3-445a-a127-bd8840139939" providerId="ADAL" clId="{B49A97E2-19EC-464E-9CD6-DE7B55C881A0}" dt="2024-08-01T15:43:44.863" v="214" actId="26606"/>
          <ac:picMkLst>
            <pc:docMk/>
            <pc:sldMk cId="1185567386" sldId="2147472322"/>
            <ac:picMk id="6" creationId="{88ED3A13-3E85-5751-55D9-22AAB9FBF99B}"/>
          </ac:picMkLst>
        </pc:picChg>
      </pc:sldChg>
      <pc:sldChg chg="addSp add mod">
        <pc:chgData name="ARUN KARTHIK ." userId="62a047ea-99a3-445a-a127-bd8840139939" providerId="ADAL" clId="{B49A97E2-19EC-464E-9CD6-DE7B55C881A0}" dt="2024-08-01T15:45:36.773" v="217" actId="22"/>
        <pc:sldMkLst>
          <pc:docMk/>
          <pc:sldMk cId="1808161733" sldId="2147472323"/>
        </pc:sldMkLst>
        <pc:picChg chg="add">
          <ac:chgData name="ARUN KARTHIK ." userId="62a047ea-99a3-445a-a127-bd8840139939" providerId="ADAL" clId="{B49A97E2-19EC-464E-9CD6-DE7B55C881A0}" dt="2024-08-01T15:45:36.773" v="217" actId="22"/>
          <ac:picMkLst>
            <pc:docMk/>
            <pc:sldMk cId="1808161733" sldId="2147472323"/>
            <ac:picMk id="3" creationId="{8E7FC5F6-9181-4232-853F-3A408747E094}"/>
          </ac:picMkLst>
        </pc:picChg>
      </pc:sldChg>
      <pc:sldChg chg="addSp add mod">
        <pc:chgData name="ARUN KARTHIK ." userId="62a047ea-99a3-445a-a127-bd8840139939" providerId="ADAL" clId="{B49A97E2-19EC-464E-9CD6-DE7B55C881A0}" dt="2024-08-01T15:45:54.064" v="218" actId="22"/>
        <pc:sldMkLst>
          <pc:docMk/>
          <pc:sldMk cId="705738092" sldId="2147472324"/>
        </pc:sldMkLst>
        <pc:picChg chg="add">
          <ac:chgData name="ARUN KARTHIK ." userId="62a047ea-99a3-445a-a127-bd8840139939" providerId="ADAL" clId="{B49A97E2-19EC-464E-9CD6-DE7B55C881A0}" dt="2024-08-01T15:45:54.064" v="218" actId="22"/>
          <ac:picMkLst>
            <pc:docMk/>
            <pc:sldMk cId="705738092" sldId="2147472324"/>
            <ac:picMk id="3" creationId="{99EF0CFD-5AB1-B988-C86E-2CB87703CBB7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22.098" v="219" actId="22"/>
        <pc:sldMkLst>
          <pc:docMk/>
          <pc:sldMk cId="984186470" sldId="2147472325"/>
        </pc:sldMkLst>
        <pc:picChg chg="add">
          <ac:chgData name="ARUN KARTHIK ." userId="62a047ea-99a3-445a-a127-bd8840139939" providerId="ADAL" clId="{B49A97E2-19EC-464E-9CD6-DE7B55C881A0}" dt="2024-08-01T15:46:22.098" v="219" actId="22"/>
          <ac:picMkLst>
            <pc:docMk/>
            <pc:sldMk cId="984186470" sldId="2147472325"/>
            <ac:picMk id="3" creationId="{B8577DF5-39FA-E740-862D-84AC85F150FF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45.083" v="220" actId="22"/>
        <pc:sldMkLst>
          <pc:docMk/>
          <pc:sldMk cId="489599674" sldId="2147472326"/>
        </pc:sldMkLst>
        <pc:picChg chg="add">
          <ac:chgData name="ARUN KARTHIK ." userId="62a047ea-99a3-445a-a127-bd8840139939" providerId="ADAL" clId="{B49A97E2-19EC-464E-9CD6-DE7B55C881A0}" dt="2024-08-01T15:46:45.083" v="220" actId="22"/>
          <ac:picMkLst>
            <pc:docMk/>
            <pc:sldMk cId="489599674" sldId="2147472326"/>
            <ac:picMk id="3" creationId="{3CA8ABE7-6CE7-DEAB-9E34-4BA7EDEE1AB6}"/>
          </ac:picMkLst>
        </pc:picChg>
      </pc:sldChg>
      <pc:sldChg chg="addSp add mod">
        <pc:chgData name="ARUN KARTHIK ." userId="62a047ea-99a3-445a-a127-bd8840139939" providerId="ADAL" clId="{B49A97E2-19EC-464E-9CD6-DE7B55C881A0}" dt="2024-08-01T15:46:55.700" v="221" actId="22"/>
        <pc:sldMkLst>
          <pc:docMk/>
          <pc:sldMk cId="3266861773" sldId="2147472327"/>
        </pc:sldMkLst>
        <pc:picChg chg="add">
          <ac:chgData name="ARUN KARTHIK ." userId="62a047ea-99a3-445a-a127-bd8840139939" providerId="ADAL" clId="{B49A97E2-19EC-464E-9CD6-DE7B55C881A0}" dt="2024-08-01T15:46:55.700" v="221" actId="22"/>
          <ac:picMkLst>
            <pc:docMk/>
            <pc:sldMk cId="3266861773" sldId="2147472327"/>
            <ac:picMk id="3" creationId="{FC997C01-4BD9-F8C1-A72B-223B56210B60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08.869" v="222" actId="22"/>
        <pc:sldMkLst>
          <pc:docMk/>
          <pc:sldMk cId="1258962195" sldId="2147472328"/>
        </pc:sldMkLst>
        <pc:picChg chg="add">
          <ac:chgData name="ARUN KARTHIK ." userId="62a047ea-99a3-445a-a127-bd8840139939" providerId="ADAL" clId="{B49A97E2-19EC-464E-9CD6-DE7B55C881A0}" dt="2024-08-01T15:47:08.869" v="222" actId="22"/>
          <ac:picMkLst>
            <pc:docMk/>
            <pc:sldMk cId="1258962195" sldId="2147472328"/>
            <ac:picMk id="3" creationId="{034175FF-6EFF-ED19-06EA-60ACF69D9294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29.114" v="226" actId="22"/>
        <pc:sldMkLst>
          <pc:docMk/>
          <pc:sldMk cId="467022943" sldId="2147472329"/>
        </pc:sldMkLst>
        <pc:picChg chg="add">
          <ac:chgData name="ARUN KARTHIK ." userId="62a047ea-99a3-445a-a127-bd8840139939" providerId="ADAL" clId="{B49A97E2-19EC-464E-9CD6-DE7B55C881A0}" dt="2024-08-01T15:47:29.114" v="226" actId="22"/>
          <ac:picMkLst>
            <pc:docMk/>
            <pc:sldMk cId="467022943" sldId="2147472329"/>
            <ac:picMk id="3" creationId="{FB78284E-34F3-D4B9-A2FF-CD23955BAF5D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5:42:33.738" v="212" actId="1076"/>
        <pc:sldMkLst>
          <pc:docMk/>
          <pc:sldMk cId="4159721686" sldId="2147472330"/>
        </pc:sldMkLst>
        <pc:spChg chg="del">
          <ac:chgData name="ARUN KARTHIK ." userId="62a047ea-99a3-445a-a127-bd8840139939" providerId="ADAL" clId="{B49A97E2-19EC-464E-9CD6-DE7B55C881A0}" dt="2024-08-01T13:30:03.934" v="194" actId="478"/>
          <ac:spMkLst>
            <pc:docMk/>
            <pc:sldMk cId="4159721686" sldId="2147472330"/>
            <ac:spMk id="7" creationId="{32B5B42B-AF51-B04A-D170-0D7FD0CE42A0}"/>
          </ac:spMkLst>
        </pc:spChg>
        <pc:picChg chg="add mod">
          <ac:chgData name="ARUN KARTHIK ." userId="62a047ea-99a3-445a-a127-bd8840139939" providerId="ADAL" clId="{B49A97E2-19EC-464E-9CD6-DE7B55C881A0}" dt="2024-08-01T15:41:52.266" v="208" actId="1076"/>
          <ac:picMkLst>
            <pc:docMk/>
            <pc:sldMk cId="4159721686" sldId="2147472330"/>
            <ac:picMk id="11266" creationId="{759AE27C-7D12-89D0-0EAE-F998B1F5A712}"/>
          </ac:picMkLst>
        </pc:picChg>
        <pc:picChg chg="add mod">
          <ac:chgData name="ARUN KARTHIK ." userId="62a047ea-99a3-445a-a127-bd8840139939" providerId="ADAL" clId="{B49A97E2-19EC-464E-9CD6-DE7B55C881A0}" dt="2024-08-01T15:42:12.026" v="210" actId="1076"/>
          <ac:picMkLst>
            <pc:docMk/>
            <pc:sldMk cId="4159721686" sldId="2147472330"/>
            <ac:picMk id="11268" creationId="{48FB95CC-EF5A-6EBF-F094-E4FE483731E1}"/>
          </ac:picMkLst>
        </pc:picChg>
        <pc:picChg chg="add mod">
          <ac:chgData name="ARUN KARTHIK ." userId="62a047ea-99a3-445a-a127-bd8840139939" providerId="ADAL" clId="{B49A97E2-19EC-464E-9CD6-DE7B55C881A0}" dt="2024-08-01T15:42:33.738" v="212" actId="1076"/>
          <ac:picMkLst>
            <pc:docMk/>
            <pc:sldMk cId="4159721686" sldId="2147472330"/>
            <ac:picMk id="11270" creationId="{1CA1D832-B61A-BE75-AD88-67E81909A0EE}"/>
          </ac:picMkLst>
        </pc:picChg>
      </pc:sldChg>
      <pc:sldChg chg="addSp add mod">
        <pc:chgData name="ARUN KARTHIK ." userId="62a047ea-99a3-445a-a127-bd8840139939" providerId="ADAL" clId="{B49A97E2-19EC-464E-9CD6-DE7B55C881A0}" dt="2024-08-01T15:47:42.711" v="227" actId="22"/>
        <pc:sldMkLst>
          <pc:docMk/>
          <pc:sldMk cId="1847253262" sldId="2147472331"/>
        </pc:sldMkLst>
        <pc:picChg chg="add">
          <ac:chgData name="ARUN KARTHIK ." userId="62a047ea-99a3-445a-a127-bd8840139939" providerId="ADAL" clId="{B49A97E2-19EC-464E-9CD6-DE7B55C881A0}" dt="2024-08-01T15:47:42.711" v="227" actId="22"/>
          <ac:picMkLst>
            <pc:docMk/>
            <pc:sldMk cId="1847253262" sldId="2147472331"/>
            <ac:picMk id="3" creationId="{F2DA3A22-722F-D868-0C93-1598FA45B3BB}"/>
          </ac:picMkLst>
        </pc:picChg>
      </pc:sldChg>
      <pc:sldChg chg="new del">
        <pc:chgData name="ARUN KARTHIK ." userId="62a047ea-99a3-445a-a127-bd8840139939" providerId="ADAL" clId="{B49A97E2-19EC-464E-9CD6-DE7B55C881A0}" dt="2024-08-01T14:50:30.026" v="202" actId="680"/>
        <pc:sldMkLst>
          <pc:docMk/>
          <pc:sldMk cId="2615658633" sldId="2147472331"/>
        </pc:sldMkLst>
      </pc:sldChg>
      <pc:sldChg chg="addSp add mod">
        <pc:chgData name="ARUN KARTHIK ." userId="62a047ea-99a3-445a-a127-bd8840139939" providerId="ADAL" clId="{B49A97E2-19EC-464E-9CD6-DE7B55C881A0}" dt="2024-08-01T15:48:01.014" v="228" actId="22"/>
        <pc:sldMkLst>
          <pc:docMk/>
          <pc:sldMk cId="679888545" sldId="2147472332"/>
        </pc:sldMkLst>
        <pc:picChg chg="add">
          <ac:chgData name="ARUN KARTHIK ." userId="62a047ea-99a3-445a-a127-bd8840139939" providerId="ADAL" clId="{B49A97E2-19EC-464E-9CD6-DE7B55C881A0}" dt="2024-08-01T15:48:01.014" v="228" actId="22"/>
          <ac:picMkLst>
            <pc:docMk/>
            <pc:sldMk cId="679888545" sldId="2147472332"/>
            <ac:picMk id="3" creationId="{AEF80825-833D-563D-D546-F56493D6C138}"/>
          </ac:picMkLst>
        </pc:picChg>
      </pc:sldChg>
      <pc:sldChg chg="addSp modSp add mod">
        <pc:chgData name="ARUN KARTHIK ." userId="62a047ea-99a3-445a-a127-bd8840139939" providerId="ADAL" clId="{B49A97E2-19EC-464E-9CD6-DE7B55C881A0}" dt="2024-08-01T16:44:26.331" v="232" actId="1076"/>
        <pc:sldMkLst>
          <pc:docMk/>
          <pc:sldMk cId="3824863697" sldId="2147472333"/>
        </pc:sldMkLst>
        <pc:picChg chg="add mod">
          <ac:chgData name="ARUN KARTHIK ." userId="62a047ea-99a3-445a-a127-bd8840139939" providerId="ADAL" clId="{B49A97E2-19EC-464E-9CD6-DE7B55C881A0}" dt="2024-08-01T16:44:17.852" v="230" actId="1076"/>
          <ac:picMkLst>
            <pc:docMk/>
            <pc:sldMk cId="3824863697" sldId="2147472333"/>
            <ac:picMk id="3" creationId="{5F84FE30-62AC-DFB0-BC6B-E72B84135A98}"/>
          </ac:picMkLst>
        </pc:picChg>
        <pc:picChg chg="add mod">
          <ac:chgData name="ARUN KARTHIK ." userId="62a047ea-99a3-445a-a127-bd8840139939" providerId="ADAL" clId="{B49A97E2-19EC-464E-9CD6-DE7B55C881A0}" dt="2024-08-01T16:44:26.331" v="232" actId="1076"/>
          <ac:picMkLst>
            <pc:docMk/>
            <pc:sldMk cId="3824863697" sldId="2147472333"/>
            <ac:picMk id="6" creationId="{2FCA1129-BE2A-BC91-3FAE-3BC49D2FD9A1}"/>
          </ac:picMkLst>
        </pc:picChg>
      </pc:sldChg>
      <pc:sldChg chg="addSp delSp modSp add mod">
        <pc:chgData name="ARUN KARTHIK ." userId="62a047ea-99a3-445a-a127-bd8840139939" providerId="ADAL" clId="{B49A97E2-19EC-464E-9CD6-DE7B55C881A0}" dt="2024-08-01T16:44:55.692" v="241" actId="1076"/>
        <pc:sldMkLst>
          <pc:docMk/>
          <pc:sldMk cId="2763513171" sldId="2147472334"/>
        </pc:sldMkLst>
        <pc:picChg chg="del">
          <ac:chgData name="ARUN KARTHIK ." userId="62a047ea-99a3-445a-a127-bd8840139939" providerId="ADAL" clId="{B49A97E2-19EC-464E-9CD6-DE7B55C881A0}" dt="2024-08-01T16:44:29.541" v="234" actId="478"/>
          <ac:picMkLst>
            <pc:docMk/>
            <pc:sldMk cId="2763513171" sldId="2147472334"/>
            <ac:picMk id="3" creationId="{5F84FE30-62AC-DFB0-BC6B-E72B84135A98}"/>
          </ac:picMkLst>
        </pc:picChg>
        <pc:picChg chg="add mod">
          <ac:chgData name="ARUN KARTHIK ." userId="62a047ea-99a3-445a-a127-bd8840139939" providerId="ADAL" clId="{B49A97E2-19EC-464E-9CD6-DE7B55C881A0}" dt="2024-08-01T16:44:47.789" v="239" actId="1076"/>
          <ac:picMkLst>
            <pc:docMk/>
            <pc:sldMk cId="2763513171" sldId="2147472334"/>
            <ac:picMk id="5" creationId="{5CEF4EEB-EB38-428C-7EDB-9831ACFCD3E7}"/>
          </ac:picMkLst>
        </pc:picChg>
        <pc:picChg chg="del">
          <ac:chgData name="ARUN KARTHIK ." userId="62a047ea-99a3-445a-a127-bd8840139939" providerId="ADAL" clId="{B49A97E2-19EC-464E-9CD6-DE7B55C881A0}" dt="2024-08-01T16:44:29.541" v="234" actId="478"/>
          <ac:picMkLst>
            <pc:docMk/>
            <pc:sldMk cId="2763513171" sldId="2147472334"/>
            <ac:picMk id="6" creationId="{2FCA1129-BE2A-BC91-3FAE-3BC49D2FD9A1}"/>
          </ac:picMkLst>
        </pc:picChg>
        <pc:picChg chg="add mod">
          <ac:chgData name="ARUN KARTHIK ." userId="62a047ea-99a3-445a-a127-bd8840139939" providerId="ADAL" clId="{B49A97E2-19EC-464E-9CD6-DE7B55C881A0}" dt="2024-08-01T16:44:55.692" v="241" actId="1076"/>
          <ac:picMkLst>
            <pc:docMk/>
            <pc:sldMk cId="2763513171" sldId="2147472334"/>
            <ac:picMk id="8" creationId="{0DEA5F89-F427-44F6-1CA8-776AA1A6A071}"/>
          </ac:picMkLst>
        </pc:picChg>
      </pc:sldChg>
      <pc:sldChg chg="addSp add mod">
        <pc:chgData name="ARUN KARTHIK ." userId="62a047ea-99a3-445a-a127-bd8840139939" providerId="ADAL" clId="{B49A97E2-19EC-464E-9CD6-DE7B55C881A0}" dt="2024-08-01T16:45:27.247" v="242" actId="22"/>
        <pc:sldMkLst>
          <pc:docMk/>
          <pc:sldMk cId="3965522540" sldId="2147472335"/>
        </pc:sldMkLst>
        <pc:picChg chg="add">
          <ac:chgData name="ARUN KARTHIK ." userId="62a047ea-99a3-445a-a127-bd8840139939" providerId="ADAL" clId="{B49A97E2-19EC-464E-9CD6-DE7B55C881A0}" dt="2024-08-01T16:45:27.247" v="242" actId="22"/>
          <ac:picMkLst>
            <pc:docMk/>
            <pc:sldMk cId="3965522540" sldId="2147472335"/>
            <ac:picMk id="3" creationId="{51C482B8-8DFC-747C-E205-0BB7844CBBBB}"/>
          </ac:picMkLst>
        </pc:picChg>
      </pc:sldChg>
      <pc:sldChg chg="add del">
        <pc:chgData name="ARUN KARTHIK ." userId="62a047ea-99a3-445a-a127-bd8840139939" providerId="ADAL" clId="{B49A97E2-19EC-464E-9CD6-DE7B55C881A0}" dt="2024-08-01T16:45:42.226" v="243" actId="47"/>
        <pc:sldMkLst>
          <pc:docMk/>
          <pc:sldMk cId="2229908646" sldId="2147472336"/>
        </pc:sldMkLst>
      </pc:sldChg>
      <pc:sldChg chg="new">
        <pc:chgData name="ARUN KARTHIK ." userId="62a047ea-99a3-445a-a127-bd8840139939" providerId="ADAL" clId="{B49A97E2-19EC-464E-9CD6-DE7B55C881A0}" dt="2024-08-03T06:43:20.918" v="245" actId="680"/>
        <pc:sldMkLst>
          <pc:docMk/>
          <pc:sldMk cId="4096845390" sldId="2147472336"/>
        </pc:sldMkLst>
      </pc:sldChg>
      <pc:sldChg chg="add del">
        <pc:chgData name="ARUN KARTHIK ." userId="62a047ea-99a3-445a-a127-bd8840139939" providerId="ADAL" clId="{B49A97E2-19EC-464E-9CD6-DE7B55C881A0}" dt="2024-08-01T16:45:42.686" v="244" actId="47"/>
        <pc:sldMkLst>
          <pc:docMk/>
          <pc:sldMk cId="1242633299" sldId="214747233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380601133" sldId="214747236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4252618562" sldId="2147472361"/>
        </pc:sldMkLst>
      </pc:sldChg>
      <pc:sldChg chg="del">
        <pc:chgData name="ARUN KARTHIK ." userId="62a047ea-99a3-445a-a127-bd8840139939" providerId="ADAL" clId="{B49A97E2-19EC-464E-9CD6-DE7B55C881A0}" dt="2024-08-01T13:23:59.989" v="128" actId="47"/>
        <pc:sldMkLst>
          <pc:docMk/>
          <pc:sldMk cId="1071382573" sldId="214747236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77764760" sldId="2147472363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903466361" sldId="2147472364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770342137" sldId="2147472365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85375664" sldId="2147472366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944827065" sldId="214747236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252232318" sldId="2147472368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725510741" sldId="2147472369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918518219" sldId="214747237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540426061" sldId="2147472371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11280575" sldId="214747237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976756508" sldId="2147472373"/>
        </pc:sldMkLst>
      </pc:sldChg>
      <pc:sldChg chg="del">
        <pc:chgData name="ARUN KARTHIK ." userId="62a047ea-99a3-445a-a127-bd8840139939" providerId="ADAL" clId="{B49A97E2-19EC-464E-9CD6-DE7B55C881A0}" dt="2024-08-01T13:24:00.344" v="129" actId="47"/>
        <pc:sldMkLst>
          <pc:docMk/>
          <pc:sldMk cId="941017616" sldId="2147472374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855895382" sldId="2147472375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843801971" sldId="2147472376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577339389" sldId="2147472377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995010085" sldId="2147472378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113361996" sldId="2147472379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2195800177" sldId="2147472380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475647193" sldId="2147472381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4191511362" sldId="2147472382"/>
        </pc:sldMkLst>
      </pc:sldChg>
      <pc:sldChg chg="del">
        <pc:chgData name="ARUN KARTHIK ." userId="62a047ea-99a3-445a-a127-bd8840139939" providerId="ADAL" clId="{B49A97E2-19EC-464E-9CD6-DE7B55C881A0}" dt="2024-08-01T13:24:05.472" v="130" actId="47"/>
        <pc:sldMkLst>
          <pc:docMk/>
          <pc:sldMk cId="3105783908" sldId="2147472383"/>
        </pc:sldMkLst>
      </pc:sldChg>
    </pc:docChg>
  </pc:docChgLst>
  <pc:docChgLst>
    <pc:chgData name="ARUN KARTHIK ." userId="62a047ea-99a3-445a-a127-bd8840139939" providerId="ADAL" clId="{9D518A6F-27AF-407D-8571-53F1F7956782}"/>
    <pc:docChg chg="undo custSel addSld delSld modSld">
      <pc:chgData name="ARUN KARTHIK ." userId="62a047ea-99a3-445a-a127-bd8840139939" providerId="ADAL" clId="{9D518A6F-27AF-407D-8571-53F1F7956782}" dt="2024-11-24T07:12:59.950" v="1212"/>
      <pc:docMkLst>
        <pc:docMk/>
      </pc:docMkLst>
      <pc:sldChg chg="modSp mod">
        <pc:chgData name="ARUN KARTHIK ." userId="62a047ea-99a3-445a-a127-bd8840139939" providerId="ADAL" clId="{9D518A6F-27AF-407D-8571-53F1F7956782}" dt="2024-11-24T04:24:10.934" v="59" actId="114"/>
        <pc:sldMkLst>
          <pc:docMk/>
          <pc:sldMk cId="2487991735" sldId="256"/>
        </pc:sldMkLst>
        <pc:spChg chg="mod">
          <ac:chgData name="ARUN KARTHIK ." userId="62a047ea-99a3-445a-a127-bd8840139939" providerId="ADAL" clId="{9D518A6F-27AF-407D-8571-53F1F7956782}" dt="2024-11-24T04:24:10.934" v="59" actId="114"/>
          <ac:spMkLst>
            <pc:docMk/>
            <pc:sldMk cId="2487991735" sldId="256"/>
            <ac:spMk id="2" creationId="{C66BF95F-ED5D-7D14-004F-BB3F773AACDB}"/>
          </ac:spMkLst>
        </pc:spChg>
      </pc:sldChg>
      <pc:sldChg chg="addSp modSp mod">
        <pc:chgData name="ARUN KARTHIK ." userId="62a047ea-99a3-445a-a127-bd8840139939" providerId="ADAL" clId="{9D518A6F-27AF-407D-8571-53F1F7956782}" dt="2024-11-24T04:17:18.012" v="14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3" creationId="{3E88B5B6-3791-229E-7C31-7B6F52BCF142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4" creationId="{E4BB4642-B277-470E-B305-C72F6885336B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7" creationId="{0300D6B4-A8B7-2CC9-D9AE-F01DD49E8B79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8" creationId="{459668D2-9587-D7A6-21E4-B3B9DB5C3B9D}"/>
          </ac:spMkLst>
        </pc:spChg>
        <pc:spChg chg="mod">
          <ac:chgData name="ARUN KARTHIK ." userId="62a047ea-99a3-445a-a127-bd8840139939" providerId="ADAL" clId="{9D518A6F-27AF-407D-8571-53F1F7956782}" dt="2024-11-24T04:16:59.867" v="0"/>
          <ac:spMkLst>
            <pc:docMk/>
            <pc:sldMk cId="2093432532" sldId="257"/>
            <ac:spMk id="9" creationId="{A0B2A9AA-89AE-55E6-758D-44F561DE7DD7}"/>
          </ac:spMkLst>
        </pc:spChg>
        <pc:spChg chg="mod">
          <ac:chgData name="ARUN KARTHIK ." userId="62a047ea-99a3-445a-a127-bd8840139939" providerId="ADAL" clId="{9D518A6F-27AF-407D-8571-53F1F7956782}" dt="2024-11-24T04:17:14.480" v="3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9D518A6F-27AF-407D-8571-53F1F7956782}" dt="2024-11-24T04:17:18.012" v="14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9D518A6F-27AF-407D-8571-53F1F7956782}" dt="2024-11-24T04:17:09.208" v="2"/>
          <ac:spMkLst>
            <pc:docMk/>
            <pc:sldMk cId="2093432532" sldId="257"/>
            <ac:spMk id="69" creationId="{A16A813C-3AAD-0E63-1B88-AC268C859BCE}"/>
          </ac:spMkLst>
        </pc:spChg>
        <pc:grpChg chg="add mod">
          <ac:chgData name="ARUN KARTHIK ." userId="62a047ea-99a3-445a-a127-bd8840139939" providerId="ADAL" clId="{9D518A6F-27AF-407D-8571-53F1F7956782}" dt="2024-11-24T04:17:02.974" v="1" actId="1076"/>
          <ac:grpSpMkLst>
            <pc:docMk/>
            <pc:sldMk cId="2093432532" sldId="257"/>
            <ac:grpSpMk id="2" creationId="{C24D9A7B-0171-6A50-AFEA-61E877AE2FCE}"/>
          </ac:grpSpMkLst>
        </pc:grpChg>
        <pc:cxnChg chg="mod">
          <ac:chgData name="ARUN KARTHIK ." userId="62a047ea-99a3-445a-a127-bd8840139939" providerId="ADAL" clId="{9D518A6F-27AF-407D-8571-53F1F7956782}" dt="2024-11-24T04:16:59.867" v="0"/>
          <ac:cxnSpMkLst>
            <pc:docMk/>
            <pc:sldMk cId="2093432532" sldId="257"/>
            <ac:cxnSpMk id="5" creationId="{A2805359-24E0-0AFC-E7F0-257E89BB06CE}"/>
          </ac:cxnSpMkLst>
        </pc:cxnChg>
        <pc:cxnChg chg="mod">
          <ac:chgData name="ARUN KARTHIK ." userId="62a047ea-99a3-445a-a127-bd8840139939" providerId="ADAL" clId="{9D518A6F-27AF-407D-8571-53F1F7956782}" dt="2024-11-24T04:16:59.867" v="0"/>
          <ac:cxnSpMkLst>
            <pc:docMk/>
            <pc:sldMk cId="2093432532" sldId="257"/>
            <ac:cxnSpMk id="6" creationId="{4CACB1A2-3CD5-AB98-75B7-D46BEA3C7158}"/>
          </ac:cxnSpMkLst>
        </pc:cxnChg>
      </pc:sldChg>
      <pc:sldChg chg="addSp delSp modSp mod modNotesTx">
        <pc:chgData name="ARUN KARTHIK ." userId="62a047ea-99a3-445a-a127-bd8840139939" providerId="ADAL" clId="{9D518A6F-27AF-407D-8571-53F1F7956782}" dt="2024-11-24T06:04:02.366" v="1187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" creationId="{EFC5A70D-A29B-14F7-E94B-A596ECAC9DFC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3" creationId="{43A2FC24-8754-33E3-625D-31990F19F173}"/>
          </ac:spMkLst>
        </pc:spChg>
        <pc:spChg chg="mod">
          <ac:chgData name="ARUN KARTHIK ." userId="62a047ea-99a3-445a-a127-bd8840139939" providerId="ADAL" clId="{9D518A6F-27AF-407D-8571-53F1F7956782}" dt="2024-11-24T04:17:34.207" v="31" actId="20577"/>
          <ac:spMkLst>
            <pc:docMk/>
            <pc:sldMk cId="603800340" sldId="2147472319"/>
            <ac:spMk id="4" creationId="{B005B3F8-E38A-C389-2B2E-1BBC6C382B91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6" creationId="{0CF5BAA9-F925-32F3-A4EB-4A876E2A78BD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7" creationId="{5907145C-ECEC-4FF4-E360-8225CB4434F6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8" creationId="{C49B2A86-1678-1FAB-6961-E496DA78824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9" creationId="{F4B66460-EEDB-7CA2-E095-56C82AE9FCFE}"/>
          </ac:spMkLst>
        </pc:spChg>
        <pc:spChg chg="add mod">
          <ac:chgData name="ARUN KARTHIK ." userId="62a047ea-99a3-445a-a127-bd8840139939" providerId="ADAL" clId="{9D518A6F-27AF-407D-8571-53F1F7956782}" dt="2024-11-24T06:03:00.989" v="1113" actId="6549"/>
          <ac:spMkLst>
            <pc:docMk/>
            <pc:sldMk cId="603800340" sldId="2147472319"/>
            <ac:spMk id="10" creationId="{155F9E36-4DEE-EAAF-9A6D-9CA04AAC4ED5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1" creationId="{8C540650-2FEB-D515-11BF-262520EEC5A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2" creationId="{E18AFC68-6D71-FA6C-9C62-640B7C3EE6E7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3" creationId="{75A14B15-B015-C6A5-9126-AC8BCFBC3ADB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4" creationId="{DFAA2FB2-DC55-9A54-6E41-D9AAF29503AD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5" creationId="{F08CC29E-1229-A412-E98F-A4F16C6F8281}"/>
          </ac:spMkLst>
        </pc:spChg>
        <pc:spChg chg="add mod">
          <ac:chgData name="ARUN KARTHIK ." userId="62a047ea-99a3-445a-a127-bd8840139939" providerId="ADAL" clId="{9D518A6F-27AF-407D-8571-53F1F7956782}" dt="2024-11-24T06:04:02.366" v="1187" actId="20577"/>
          <ac:spMkLst>
            <pc:docMk/>
            <pc:sldMk cId="603800340" sldId="2147472319"/>
            <ac:spMk id="16" creationId="{97E823C4-31BE-790A-ED33-B4D635211916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7" creationId="{E3D2D82B-4EE0-1155-5A75-A8512F7CC9D5}"/>
          </ac:spMkLst>
        </pc:spChg>
        <pc:spChg chg="add del mod">
          <ac:chgData name="ARUN KARTHIK ." userId="62a047ea-99a3-445a-a127-bd8840139939" providerId="ADAL" clId="{9D518A6F-27AF-407D-8571-53F1F7956782}" dt="2024-11-24T06:03:03.234" v="1114" actId="478"/>
          <ac:spMkLst>
            <pc:docMk/>
            <pc:sldMk cId="603800340" sldId="2147472319"/>
            <ac:spMk id="18" creationId="{0893F64E-923E-C67C-59CA-E5B974B9CA02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19" creationId="{2772C00B-B48E-CE59-4595-E4E5F603D725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0" creationId="{3DF3A525-3FAD-303C-FFE2-2332D8CFD2EF}"/>
          </ac:spMkLst>
        </pc:spChg>
        <pc:spChg chg="add mod">
          <ac:chgData name="ARUN KARTHIK ." userId="62a047ea-99a3-445a-a127-bd8840139939" providerId="ADAL" clId="{9D518A6F-27AF-407D-8571-53F1F7956782}" dt="2024-11-24T05:01:39.031" v="307" actId="1076"/>
          <ac:spMkLst>
            <pc:docMk/>
            <pc:sldMk cId="603800340" sldId="2147472319"/>
            <ac:spMk id="21" creationId="{69E3C754-D869-EA0A-1C67-05A4AF44C80C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2" creationId="{1C757862-5E7C-6C3E-2F9E-240EE36014EF}"/>
          </ac:spMkLst>
        </pc:spChg>
        <pc:spChg chg="add mod">
          <ac:chgData name="ARUN KARTHIK ." userId="62a047ea-99a3-445a-a127-bd8840139939" providerId="ADAL" clId="{9D518A6F-27AF-407D-8571-53F1F7956782}" dt="2024-11-24T05:47:26.413" v="709" actId="1076"/>
          <ac:spMkLst>
            <pc:docMk/>
            <pc:sldMk cId="603800340" sldId="2147472319"/>
            <ac:spMk id="23" creationId="{500C387C-11D3-A108-E509-89D9A7A2B0FB}"/>
          </ac:spMkLst>
        </pc:spChg>
        <pc:spChg chg="add mod">
          <ac:chgData name="ARUN KARTHIK ." userId="62a047ea-99a3-445a-a127-bd8840139939" providerId="ADAL" clId="{9D518A6F-27AF-407D-8571-53F1F7956782}" dt="2024-11-24T06:03:27.287" v="1119" actId="1076"/>
          <ac:spMkLst>
            <pc:docMk/>
            <pc:sldMk cId="603800340" sldId="2147472319"/>
            <ac:spMk id="53" creationId="{8B87123D-3266-2530-3BFD-7BD5F1A76F78}"/>
          </ac:spMkLst>
        </pc:spChg>
        <pc:picChg chg="del">
          <ac:chgData name="ARUN KARTHIK ." userId="62a047ea-99a3-445a-a127-bd8840139939" providerId="ADAL" clId="{9D518A6F-27AF-407D-8571-53F1F7956782}" dt="2024-11-24T04:17:36.031" v="32" actId="478"/>
          <ac:picMkLst>
            <pc:docMk/>
            <pc:sldMk cId="603800340" sldId="2147472319"/>
            <ac:picMk id="5" creationId="{BED0B64B-AAB5-0BAF-8933-C819E8052C7C}"/>
          </ac:picMkLst>
        </pc:pic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5" creationId="{252D7483-C4B9-3E4D-EC25-985801F7E462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6" creationId="{EF7004CA-0293-61DE-A5C3-AE0A612B057F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7" creationId="{38B1F43B-E591-4B2E-CA12-E2682BEF2440}"/>
          </ac:cxnSpMkLst>
        </pc:cxnChg>
        <pc:cxnChg chg="add del mod">
          <ac:chgData name="ARUN KARTHIK ." userId="62a047ea-99a3-445a-a127-bd8840139939" providerId="ADAL" clId="{9D518A6F-27AF-407D-8571-53F1F7956782}" dt="2024-11-24T06:03:05.361" v="1115" actId="478"/>
          <ac:cxnSpMkLst>
            <pc:docMk/>
            <pc:sldMk cId="603800340" sldId="2147472319"/>
            <ac:cxnSpMk id="28" creationId="{F46C41F6-7475-90BA-11DC-15791B15F08B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29" creationId="{8840967B-B579-12C8-CB06-49393E54367B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0" creationId="{F0018103-FC11-2A7B-9CA2-F264B9F8E187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1" creationId="{1EA94930-5E68-2DE1-48C8-4E18A369A773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2" creationId="{CE8CEEEF-D37B-DB08-4567-F0810CC99464}"/>
          </ac:cxnSpMkLst>
        </pc:cxnChg>
        <pc:cxnChg chg="add mod">
          <ac:chgData name="ARUN KARTHIK ." userId="62a047ea-99a3-445a-a127-bd8840139939" providerId="ADAL" clId="{9D518A6F-27AF-407D-8571-53F1F7956782}" dt="2024-11-24T05:47:26.413" v="709" actId="1076"/>
          <ac:cxnSpMkLst>
            <pc:docMk/>
            <pc:sldMk cId="603800340" sldId="2147472319"/>
            <ac:cxnSpMk id="33" creationId="{FE5EA137-A3E6-0FD6-47E4-39ECB1CA01CB}"/>
          </ac:cxnSpMkLst>
        </pc:cxnChg>
        <pc:cxnChg chg="add mod">
          <ac:chgData name="ARUN KARTHIK ." userId="62a047ea-99a3-445a-a127-bd8840139939" providerId="ADAL" clId="{9D518A6F-27AF-407D-8571-53F1F7956782}" dt="2024-11-24T06:03:37.962" v="1121" actId="1076"/>
          <ac:cxnSpMkLst>
            <pc:docMk/>
            <pc:sldMk cId="603800340" sldId="2147472319"/>
            <ac:cxnSpMk id="54" creationId="{7478434C-ADB2-5FA5-4608-B71CCA6DCB10}"/>
          </ac:cxnSpMkLst>
        </pc:cxnChg>
      </pc:sldChg>
      <pc:sldChg chg="modNotesTx">
        <pc:chgData name="ARUN KARTHIK ." userId="62a047ea-99a3-445a-a127-bd8840139939" providerId="ADAL" clId="{9D518A6F-27AF-407D-8571-53F1F7956782}" dt="2024-11-24T04:21:52.441" v="35" actId="20577"/>
        <pc:sldMkLst>
          <pc:docMk/>
          <pc:sldMk cId="333753960" sldId="2147472320"/>
        </pc:sldMkLst>
      </pc:sldChg>
      <pc:sldChg chg="modNotesTx">
        <pc:chgData name="ARUN KARTHIK ." userId="62a047ea-99a3-445a-a127-bd8840139939" providerId="ADAL" clId="{9D518A6F-27AF-407D-8571-53F1F7956782}" dt="2024-11-24T04:21:55.825" v="36" actId="20577"/>
        <pc:sldMkLst>
          <pc:docMk/>
          <pc:sldMk cId="2086721653" sldId="2147472321"/>
        </pc:sldMkLst>
      </pc:sldChg>
      <pc:sldChg chg="addSp modNotesTx">
        <pc:chgData name="ARUN KARTHIK ." userId="62a047ea-99a3-445a-a127-bd8840139939" providerId="ADAL" clId="{9D518A6F-27AF-407D-8571-53F1F7956782}" dt="2024-11-24T07:12:59.950" v="1212"/>
        <pc:sldMkLst>
          <pc:docMk/>
          <pc:sldMk cId="1185567386" sldId="2147472322"/>
        </pc:sldMkLst>
        <pc:inkChg chg="add">
          <ac:chgData name="ARUN KARTHIK ." userId="62a047ea-99a3-445a-a127-bd8840139939" providerId="ADAL" clId="{9D518A6F-27AF-407D-8571-53F1F7956782}" dt="2024-11-24T07:01:54.615" v="1202"/>
          <ac:inkMkLst>
            <pc:docMk/>
            <pc:sldMk cId="1185567386" sldId="2147472322"/>
            <ac:inkMk id="2" creationId="{1089FE3C-5E94-9BEF-1E8A-1F83685FEEA0}"/>
          </ac:inkMkLst>
        </pc:inkChg>
        <pc:inkChg chg="add">
          <ac:chgData name="ARUN KARTHIK ." userId="62a047ea-99a3-445a-a127-bd8840139939" providerId="ADAL" clId="{9D518A6F-27AF-407D-8571-53F1F7956782}" dt="2024-11-24T07:12:59.950" v="1212"/>
          <ac:inkMkLst>
            <pc:docMk/>
            <pc:sldMk cId="1185567386" sldId="2147472322"/>
            <ac:inkMk id="5" creationId="{84689428-5793-2E0F-F32A-FC474DA98C9D}"/>
          </ac:inkMkLst>
        </pc:inkChg>
      </pc:sldChg>
      <pc:sldChg chg="modNotesTx">
        <pc:chgData name="ARUN KARTHIK ." userId="62a047ea-99a3-445a-a127-bd8840139939" providerId="ADAL" clId="{9D518A6F-27AF-407D-8571-53F1F7956782}" dt="2024-11-24T04:22:05.090" v="39" actId="20577"/>
        <pc:sldMkLst>
          <pc:docMk/>
          <pc:sldMk cId="1808161733" sldId="2147472323"/>
        </pc:sldMkLst>
      </pc:sldChg>
      <pc:sldChg chg="modNotesTx">
        <pc:chgData name="ARUN KARTHIK ." userId="62a047ea-99a3-445a-a127-bd8840139939" providerId="ADAL" clId="{9D518A6F-27AF-407D-8571-53F1F7956782}" dt="2024-11-24T04:22:08.474" v="40" actId="20577"/>
        <pc:sldMkLst>
          <pc:docMk/>
          <pc:sldMk cId="705738092" sldId="2147472324"/>
        </pc:sldMkLst>
      </pc:sldChg>
      <pc:sldChg chg="modNotesTx">
        <pc:chgData name="ARUN KARTHIK ." userId="62a047ea-99a3-445a-a127-bd8840139939" providerId="ADAL" clId="{9D518A6F-27AF-407D-8571-53F1F7956782}" dt="2024-11-24T04:22:10.711" v="41" actId="20577"/>
        <pc:sldMkLst>
          <pc:docMk/>
          <pc:sldMk cId="984186470" sldId="2147472325"/>
        </pc:sldMkLst>
      </pc:sldChg>
      <pc:sldChg chg="modNotesTx">
        <pc:chgData name="ARUN KARTHIK ." userId="62a047ea-99a3-445a-a127-bd8840139939" providerId="ADAL" clId="{9D518A6F-27AF-407D-8571-53F1F7956782}" dt="2024-11-24T04:22:12.771" v="42" actId="20577"/>
        <pc:sldMkLst>
          <pc:docMk/>
          <pc:sldMk cId="489599674" sldId="2147472326"/>
        </pc:sldMkLst>
      </pc:sldChg>
      <pc:sldChg chg="modNotesTx">
        <pc:chgData name="ARUN KARTHIK ." userId="62a047ea-99a3-445a-a127-bd8840139939" providerId="ADAL" clId="{9D518A6F-27AF-407D-8571-53F1F7956782}" dt="2024-11-24T04:22:15.025" v="43" actId="20577"/>
        <pc:sldMkLst>
          <pc:docMk/>
          <pc:sldMk cId="3266861773" sldId="2147472327"/>
        </pc:sldMkLst>
      </pc:sldChg>
      <pc:sldChg chg="modNotesTx">
        <pc:chgData name="ARUN KARTHIK ." userId="62a047ea-99a3-445a-a127-bd8840139939" providerId="ADAL" clId="{9D518A6F-27AF-407D-8571-53F1F7956782}" dt="2024-11-24T04:22:18.226" v="44" actId="20577"/>
        <pc:sldMkLst>
          <pc:docMk/>
          <pc:sldMk cId="1258962195" sldId="2147472328"/>
        </pc:sldMkLst>
      </pc:sldChg>
      <pc:sldChg chg="modNotesTx">
        <pc:chgData name="ARUN KARTHIK ." userId="62a047ea-99a3-445a-a127-bd8840139939" providerId="ADAL" clId="{9D518A6F-27AF-407D-8571-53F1F7956782}" dt="2024-11-24T04:22:21.306" v="45" actId="20577"/>
        <pc:sldMkLst>
          <pc:docMk/>
          <pc:sldMk cId="467022943" sldId="2147472329"/>
        </pc:sldMkLst>
      </pc:sldChg>
      <pc:sldChg chg="modNotesTx">
        <pc:chgData name="ARUN KARTHIK ." userId="62a047ea-99a3-445a-a127-bd8840139939" providerId="ADAL" clId="{9D518A6F-27AF-407D-8571-53F1F7956782}" dt="2024-11-24T04:21:58.757" v="37" actId="20577"/>
        <pc:sldMkLst>
          <pc:docMk/>
          <pc:sldMk cId="4159721686" sldId="2147472330"/>
        </pc:sldMkLst>
      </pc:sldChg>
      <pc:sldChg chg="modNotesTx">
        <pc:chgData name="ARUN KARTHIK ." userId="62a047ea-99a3-445a-a127-bd8840139939" providerId="ADAL" clId="{9D518A6F-27AF-407D-8571-53F1F7956782}" dt="2024-11-24T04:22:23.895" v="46" actId="20577"/>
        <pc:sldMkLst>
          <pc:docMk/>
          <pc:sldMk cId="1847253262" sldId="2147472331"/>
        </pc:sldMkLst>
      </pc:sldChg>
      <pc:sldChg chg="modNotesTx">
        <pc:chgData name="ARUN KARTHIK ." userId="62a047ea-99a3-445a-a127-bd8840139939" providerId="ADAL" clId="{9D518A6F-27AF-407D-8571-53F1F7956782}" dt="2024-11-24T04:22:26.499" v="47" actId="20577"/>
        <pc:sldMkLst>
          <pc:docMk/>
          <pc:sldMk cId="679888545" sldId="2147472332"/>
        </pc:sldMkLst>
      </pc:sldChg>
      <pc:sldChg chg="modNotesTx">
        <pc:chgData name="ARUN KARTHIK ." userId="62a047ea-99a3-445a-a127-bd8840139939" providerId="ADAL" clId="{9D518A6F-27AF-407D-8571-53F1F7956782}" dt="2024-11-24T04:22:28.782" v="48" actId="20577"/>
        <pc:sldMkLst>
          <pc:docMk/>
          <pc:sldMk cId="3824863697" sldId="2147472333"/>
        </pc:sldMkLst>
      </pc:sldChg>
      <pc:sldChg chg="modNotesTx">
        <pc:chgData name="ARUN KARTHIK ." userId="62a047ea-99a3-445a-a127-bd8840139939" providerId="ADAL" clId="{9D518A6F-27AF-407D-8571-53F1F7956782}" dt="2024-11-24T04:22:31.747" v="49" actId="20577"/>
        <pc:sldMkLst>
          <pc:docMk/>
          <pc:sldMk cId="2763513171" sldId="2147472334"/>
        </pc:sldMkLst>
      </pc:sldChg>
      <pc:sldChg chg="modNotesTx">
        <pc:chgData name="ARUN KARTHIK ." userId="62a047ea-99a3-445a-a127-bd8840139939" providerId="ADAL" clId="{9D518A6F-27AF-407D-8571-53F1F7956782}" dt="2024-11-24T04:22:34.687" v="50" actId="20577"/>
        <pc:sldMkLst>
          <pc:docMk/>
          <pc:sldMk cId="3965522540" sldId="2147472335"/>
        </pc:sldMkLst>
      </pc:sldChg>
      <pc:sldChg chg="del">
        <pc:chgData name="ARUN KARTHIK ." userId="62a047ea-99a3-445a-a127-bd8840139939" providerId="ADAL" clId="{9D518A6F-27AF-407D-8571-53F1F7956782}" dt="2024-11-24T04:17:28.267" v="16" actId="47"/>
        <pc:sldMkLst>
          <pc:docMk/>
          <pc:sldMk cId="4096845390" sldId="2147472336"/>
        </pc:sldMkLst>
      </pc:sldChg>
      <pc:sldChg chg="addSp add modNotesTx">
        <pc:chgData name="ARUN KARTHIK ." userId="62a047ea-99a3-445a-a127-bd8840139939" providerId="ADAL" clId="{9D518A6F-27AF-407D-8571-53F1F7956782}" dt="2024-11-24T06:58:53.932" v="1201"/>
        <pc:sldMkLst>
          <pc:docMk/>
          <pc:sldMk cId="2728948513" sldId="2147472337"/>
        </pc:sldMkLst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2728948513" sldId="2147472337"/>
            <ac:inkMk id="2" creationId="{A3DA7FCA-36F7-16A7-AF68-632FFF0B3F2A}"/>
          </ac:inkMkLst>
        </pc:inkChg>
      </pc:sldChg>
      <pc:sldChg chg="modSp new del mod">
        <pc:chgData name="ARUN KARTHIK ." userId="62a047ea-99a3-445a-a127-bd8840139939" providerId="ADAL" clId="{9D518A6F-27AF-407D-8571-53F1F7956782}" dt="2024-11-24T06:07:41.857" v="1190" actId="47"/>
        <pc:sldMkLst>
          <pc:docMk/>
          <pc:sldMk cId="3488020631" sldId="2147472338"/>
        </pc:sldMkLst>
        <pc:spChg chg="mod">
          <ac:chgData name="ARUN KARTHIK ." userId="62a047ea-99a3-445a-a127-bd8840139939" providerId="ADAL" clId="{9D518A6F-27AF-407D-8571-53F1F7956782}" dt="2024-11-24T05:15:00.111" v="429" actId="20577"/>
          <ac:spMkLst>
            <pc:docMk/>
            <pc:sldMk cId="3488020631" sldId="2147472338"/>
            <ac:spMk id="2" creationId="{AAD94C0B-A30A-B70E-CB84-68DEB709849A}"/>
          </ac:spMkLst>
        </pc:spChg>
      </pc:sldChg>
      <pc:sldChg chg="modSp new mod">
        <pc:chgData name="ARUN KARTHIK ." userId="62a047ea-99a3-445a-a127-bd8840139939" providerId="ADAL" clId="{9D518A6F-27AF-407D-8571-53F1F7956782}" dt="2024-11-24T05:40:50.230" v="707" actId="15"/>
        <pc:sldMkLst>
          <pc:docMk/>
          <pc:sldMk cId="1593848657" sldId="2147472339"/>
        </pc:sldMkLst>
        <pc:spChg chg="mod">
          <ac:chgData name="ARUN KARTHIK ." userId="62a047ea-99a3-445a-a127-bd8840139939" providerId="ADAL" clId="{9D518A6F-27AF-407D-8571-53F1F7956782}" dt="2024-11-24T05:37:46.363" v="586" actId="20577"/>
          <ac:spMkLst>
            <pc:docMk/>
            <pc:sldMk cId="1593848657" sldId="2147472339"/>
            <ac:spMk id="2" creationId="{CAFF9D06-F881-2C7F-A74D-C0B867397AA8}"/>
          </ac:spMkLst>
        </pc:spChg>
        <pc:spChg chg="mod">
          <ac:chgData name="ARUN KARTHIK ." userId="62a047ea-99a3-445a-a127-bd8840139939" providerId="ADAL" clId="{9D518A6F-27AF-407D-8571-53F1F7956782}" dt="2024-11-24T05:40:50.230" v="707" actId="15"/>
          <ac:spMkLst>
            <pc:docMk/>
            <pc:sldMk cId="1593848657" sldId="2147472339"/>
            <ac:spMk id="3" creationId="{7B03A3C8-BEF3-A5CC-9D3D-007D17CE3DDE}"/>
          </ac:spMkLst>
        </pc:spChg>
      </pc:sldChg>
      <pc:sldChg chg="addSp delSp modSp add mod">
        <pc:chgData name="ARUN KARTHIK ." userId="62a047ea-99a3-445a-a127-bd8840139939" providerId="ADAL" clId="{9D518A6F-27AF-407D-8571-53F1F7956782}" dt="2024-11-24T05:59:37.162" v="1112" actId="1076"/>
        <pc:sldMkLst>
          <pc:docMk/>
          <pc:sldMk cId="2256280066" sldId="2147472340"/>
        </pc:sldMkLst>
        <pc:spChg chg="mod">
          <ac:chgData name="ARUN KARTHIK ." userId="62a047ea-99a3-445a-a127-bd8840139939" providerId="ADAL" clId="{9D518A6F-27AF-407D-8571-53F1F7956782}" dt="2024-11-24T05:47:34.160" v="711" actId="1076"/>
          <ac:spMkLst>
            <pc:docMk/>
            <pc:sldMk cId="2256280066" sldId="2147472340"/>
            <ac:spMk id="2" creationId="{F43C2A84-9755-1CF6-1B9A-DCDF1208D69B}"/>
          </ac:spMkLst>
        </pc:spChg>
        <pc:spChg chg="mod">
          <ac:chgData name="ARUN KARTHIK ." userId="62a047ea-99a3-445a-a127-bd8840139939" providerId="ADAL" clId="{9D518A6F-27AF-407D-8571-53F1F7956782}" dt="2024-11-24T05:48:51.407" v="823" actId="20577"/>
          <ac:spMkLst>
            <pc:docMk/>
            <pc:sldMk cId="2256280066" sldId="2147472340"/>
            <ac:spMk id="3" creationId="{AF0C7946-A70F-F4EE-0788-125BBC616465}"/>
          </ac:spMkLst>
        </pc:spChg>
        <pc:spChg chg="mod">
          <ac:chgData name="ARUN KARTHIK ." userId="62a047ea-99a3-445a-a127-bd8840139939" providerId="ADAL" clId="{9D518A6F-27AF-407D-8571-53F1F7956782}" dt="2024-11-24T05:47:34.160" v="711" actId="1076"/>
          <ac:spMkLst>
            <pc:docMk/>
            <pc:sldMk cId="2256280066" sldId="2147472340"/>
            <ac:spMk id="6" creationId="{5F39527E-A610-7E1C-C66C-B8A57028B33B}"/>
          </ac:spMkLst>
        </pc:spChg>
        <pc:spChg chg="mod">
          <ac:chgData name="ARUN KARTHIK ." userId="62a047ea-99a3-445a-a127-bd8840139939" providerId="ADAL" clId="{9D518A6F-27AF-407D-8571-53F1F7956782}" dt="2024-11-24T05:48:52.703" v="824" actId="20577"/>
          <ac:spMkLst>
            <pc:docMk/>
            <pc:sldMk cId="2256280066" sldId="2147472340"/>
            <ac:spMk id="7" creationId="{01FC212F-7310-959B-0DDC-E56D84F873B8}"/>
          </ac:spMkLst>
        </pc:spChg>
        <pc:spChg chg="mod">
          <ac:chgData name="ARUN KARTHIK ." userId="62a047ea-99a3-445a-a127-bd8840139939" providerId="ADAL" clId="{9D518A6F-27AF-407D-8571-53F1F7956782}" dt="2024-11-24T05:48:06.374" v="737" actId="20577"/>
          <ac:spMkLst>
            <pc:docMk/>
            <pc:sldMk cId="2256280066" sldId="2147472340"/>
            <ac:spMk id="8" creationId="{D920D92E-74D3-C1AC-3C3F-6649FB5B9C6B}"/>
          </ac:spMkLst>
        </pc:spChg>
        <pc:spChg chg="mod">
          <ac:chgData name="ARUN KARTHIK ." userId="62a047ea-99a3-445a-a127-bd8840139939" providerId="ADAL" clId="{9D518A6F-27AF-407D-8571-53F1F7956782}" dt="2024-11-24T05:48:54.041" v="825" actId="20577"/>
          <ac:spMkLst>
            <pc:docMk/>
            <pc:sldMk cId="2256280066" sldId="2147472340"/>
            <ac:spMk id="9" creationId="{9B4950D5-7DBC-08BB-9FB8-298649752FDB}"/>
          </ac:spMkLst>
        </pc:spChg>
        <pc:spChg chg="mod">
          <ac:chgData name="ARUN KARTHIK ." userId="62a047ea-99a3-445a-a127-bd8840139939" providerId="ADAL" clId="{9D518A6F-27AF-407D-8571-53F1F7956782}" dt="2024-11-24T05:48:20.894" v="762" actId="14100"/>
          <ac:spMkLst>
            <pc:docMk/>
            <pc:sldMk cId="2256280066" sldId="2147472340"/>
            <ac:spMk id="10" creationId="{2489B69C-36A7-5E00-C9DD-92A420F199F6}"/>
          </ac:spMkLst>
        </pc:spChg>
        <pc:spChg chg="mod">
          <ac:chgData name="ARUN KARTHIK ." userId="62a047ea-99a3-445a-a127-bd8840139939" providerId="ADAL" clId="{9D518A6F-27AF-407D-8571-53F1F7956782}" dt="2024-11-24T05:48:55.166" v="826" actId="20577"/>
          <ac:spMkLst>
            <pc:docMk/>
            <pc:sldMk cId="2256280066" sldId="2147472340"/>
            <ac:spMk id="11" creationId="{5BDB03EC-4035-03D4-FE8A-4FC1B012DBC4}"/>
          </ac:spMkLst>
        </pc:spChg>
        <pc:spChg chg="mod">
          <ac:chgData name="ARUN KARTHIK ." userId="62a047ea-99a3-445a-a127-bd8840139939" providerId="ADAL" clId="{9D518A6F-27AF-407D-8571-53F1F7956782}" dt="2024-11-24T05:55:16.418" v="1080" actId="1076"/>
          <ac:spMkLst>
            <pc:docMk/>
            <pc:sldMk cId="2256280066" sldId="2147472340"/>
            <ac:spMk id="12" creationId="{453683D5-0F20-3DF4-96EB-8B355FAFABBA}"/>
          </ac:spMkLst>
        </pc:spChg>
        <pc:spChg chg="mod">
          <ac:chgData name="ARUN KARTHIK ." userId="62a047ea-99a3-445a-a127-bd8840139939" providerId="ADAL" clId="{9D518A6F-27AF-407D-8571-53F1F7956782}" dt="2024-11-24T05:48:56.679" v="827" actId="20577"/>
          <ac:spMkLst>
            <pc:docMk/>
            <pc:sldMk cId="2256280066" sldId="2147472340"/>
            <ac:spMk id="13" creationId="{BFD3E8D5-0481-7DE3-1CFF-4B2DC9D9DE83}"/>
          </ac:spMkLst>
        </pc:spChg>
        <pc:spChg chg="mod">
          <ac:chgData name="ARUN KARTHIK ." userId="62a047ea-99a3-445a-a127-bd8840139939" providerId="ADAL" clId="{9D518A6F-27AF-407D-8571-53F1F7956782}" dt="2024-11-24T05:55:06.861" v="1078" actId="1076"/>
          <ac:spMkLst>
            <pc:docMk/>
            <pc:sldMk cId="2256280066" sldId="2147472340"/>
            <ac:spMk id="14" creationId="{1BEB95E5-B2C9-513C-4797-D9CA60BEDE8D}"/>
          </ac:spMkLst>
        </pc:spChg>
        <pc:spChg chg="mod">
          <ac:chgData name="ARUN KARTHIK ." userId="62a047ea-99a3-445a-a127-bd8840139939" providerId="ADAL" clId="{9D518A6F-27AF-407D-8571-53F1F7956782}" dt="2024-11-24T05:48:57.826" v="828" actId="20577"/>
          <ac:spMkLst>
            <pc:docMk/>
            <pc:sldMk cId="2256280066" sldId="2147472340"/>
            <ac:spMk id="15" creationId="{7CEFD272-5BAA-111B-F0F1-AFD3C301DCAD}"/>
          </ac:spMkLst>
        </pc:spChg>
        <pc:spChg chg="mod">
          <ac:chgData name="ARUN KARTHIK ." userId="62a047ea-99a3-445a-a127-bd8840139939" providerId="ADAL" clId="{9D518A6F-27AF-407D-8571-53F1F7956782}" dt="2024-11-24T05:48:40.769" v="805" actId="20577"/>
          <ac:spMkLst>
            <pc:docMk/>
            <pc:sldMk cId="2256280066" sldId="2147472340"/>
            <ac:spMk id="16" creationId="{D5E68089-2523-B9CA-97D7-94B045EB7427}"/>
          </ac:spMkLst>
        </pc:spChg>
        <pc:spChg chg="mod">
          <ac:chgData name="ARUN KARTHIK ." userId="62a047ea-99a3-445a-a127-bd8840139939" providerId="ADAL" clId="{9D518A6F-27AF-407D-8571-53F1F7956782}" dt="2024-11-24T05:48:59.298" v="829" actId="20577"/>
          <ac:spMkLst>
            <pc:docMk/>
            <pc:sldMk cId="2256280066" sldId="2147472340"/>
            <ac:spMk id="17" creationId="{5152FAD2-93BE-E124-EE72-42292FE0DE21}"/>
          </ac:spMkLst>
        </pc:spChg>
        <pc:spChg chg="mod">
          <ac:chgData name="ARUN KARTHIK ." userId="62a047ea-99a3-445a-a127-bd8840139939" providerId="ADAL" clId="{9D518A6F-27AF-407D-8571-53F1F7956782}" dt="2024-11-24T05:55:56.291" v="1084" actId="1076"/>
          <ac:spMkLst>
            <pc:docMk/>
            <pc:sldMk cId="2256280066" sldId="2147472340"/>
            <ac:spMk id="18" creationId="{9D698390-9E33-431F-F10E-3DED96B52DB8}"/>
          </ac:spMkLst>
        </pc:spChg>
        <pc:spChg chg="mod">
          <ac:chgData name="ARUN KARTHIK ." userId="62a047ea-99a3-445a-a127-bd8840139939" providerId="ADAL" clId="{9D518A6F-27AF-407D-8571-53F1F7956782}" dt="2024-11-24T05:49:00.362" v="830" actId="20577"/>
          <ac:spMkLst>
            <pc:docMk/>
            <pc:sldMk cId="2256280066" sldId="2147472340"/>
            <ac:spMk id="19" creationId="{DD490C81-5A80-EF59-FF63-AE79C3FEE1B7}"/>
          </ac:spMkLst>
        </pc:spChg>
        <pc:spChg chg="mod">
          <ac:chgData name="ARUN KARTHIK ." userId="62a047ea-99a3-445a-a127-bd8840139939" providerId="ADAL" clId="{9D518A6F-27AF-407D-8571-53F1F7956782}" dt="2024-11-24T05:49:14.422" v="862" actId="20577"/>
          <ac:spMkLst>
            <pc:docMk/>
            <pc:sldMk cId="2256280066" sldId="2147472340"/>
            <ac:spMk id="20" creationId="{3253F2B2-9B5E-C182-B34D-2BF4955F43EF}"/>
          </ac:spMkLst>
        </pc:spChg>
        <pc:spChg chg="del mod">
          <ac:chgData name="ARUN KARTHIK ." userId="62a047ea-99a3-445a-a127-bd8840139939" providerId="ADAL" clId="{9D518A6F-27AF-407D-8571-53F1F7956782}" dt="2024-11-24T05:47:51.775" v="715" actId="478"/>
          <ac:spMkLst>
            <pc:docMk/>
            <pc:sldMk cId="2256280066" sldId="2147472340"/>
            <ac:spMk id="22" creationId="{A4CE3C4D-7360-6FAF-AC68-9494F9233AB9}"/>
          </ac:spMkLst>
        </pc:spChg>
        <pc:spChg chg="del mod">
          <ac:chgData name="ARUN KARTHIK ." userId="62a047ea-99a3-445a-a127-bd8840139939" providerId="ADAL" clId="{9D518A6F-27AF-407D-8571-53F1F7956782}" dt="2024-11-24T05:47:51.775" v="715" actId="478"/>
          <ac:spMkLst>
            <pc:docMk/>
            <pc:sldMk cId="2256280066" sldId="2147472340"/>
            <ac:spMk id="23" creationId="{EEE79E0C-B6BC-618D-E09B-A9155FBD00B0}"/>
          </ac:spMkLst>
        </pc:spChg>
        <pc:spChg chg="add mod">
          <ac:chgData name="ARUN KARTHIK ." userId="62a047ea-99a3-445a-a127-bd8840139939" providerId="ADAL" clId="{9D518A6F-27AF-407D-8571-53F1F7956782}" dt="2024-11-24T05:58:48.909" v="1099" actId="1076"/>
          <ac:spMkLst>
            <pc:docMk/>
            <pc:sldMk cId="2256280066" sldId="2147472340"/>
            <ac:spMk id="35" creationId="{F9C18D10-2D71-8910-666D-A95FAC03A0C6}"/>
          </ac:spMkLst>
        </pc:spChg>
        <pc:spChg chg="add mod">
          <ac:chgData name="ARUN KARTHIK ." userId="62a047ea-99a3-445a-a127-bd8840139939" providerId="ADAL" clId="{9D518A6F-27AF-407D-8571-53F1F7956782}" dt="2024-11-24T05:51:29.667" v="1012" actId="20577"/>
          <ac:spMkLst>
            <pc:docMk/>
            <pc:sldMk cId="2256280066" sldId="2147472340"/>
            <ac:spMk id="36" creationId="{36BB3A1E-A5EE-7DDC-FE8A-80A5066EE082}"/>
          </ac:spMkLst>
        </pc:spChg>
        <pc:spChg chg="add mod">
          <ac:chgData name="ARUN KARTHIK ." userId="62a047ea-99a3-445a-a127-bd8840139939" providerId="ADAL" clId="{9D518A6F-27AF-407D-8571-53F1F7956782}" dt="2024-11-24T05:49:26.104" v="865" actId="20577"/>
          <ac:spMkLst>
            <pc:docMk/>
            <pc:sldMk cId="2256280066" sldId="2147472340"/>
            <ac:spMk id="37" creationId="{997AC774-24CE-2D2D-8905-AA60A4499828}"/>
          </ac:spMkLst>
        </pc:spChg>
        <pc:spChg chg="add mod">
          <ac:chgData name="ARUN KARTHIK ." userId="62a047ea-99a3-445a-a127-bd8840139939" providerId="ADAL" clId="{9D518A6F-27AF-407D-8571-53F1F7956782}" dt="2024-11-24T05:51:46.254" v="1038" actId="6549"/>
          <ac:spMkLst>
            <pc:docMk/>
            <pc:sldMk cId="2256280066" sldId="2147472340"/>
            <ac:spMk id="38" creationId="{DE9F36F4-D745-5D25-3352-A8BF32769501}"/>
          </ac:spMkLst>
        </pc:spChg>
        <pc:spChg chg="add mod">
          <ac:chgData name="ARUN KARTHIK ." userId="62a047ea-99a3-445a-a127-bd8840139939" providerId="ADAL" clId="{9D518A6F-27AF-407D-8571-53F1F7956782}" dt="2024-11-24T05:49:44.091" v="886" actId="313"/>
          <ac:spMkLst>
            <pc:docMk/>
            <pc:sldMk cId="2256280066" sldId="2147472340"/>
            <ac:spMk id="39" creationId="{5B6AD8BC-3A64-9993-0945-287017D69522}"/>
          </ac:spMkLst>
        </pc:spChg>
        <pc:spChg chg="add mod">
          <ac:chgData name="ARUN KARTHIK ." userId="62a047ea-99a3-445a-a127-bd8840139939" providerId="ADAL" clId="{9D518A6F-27AF-407D-8571-53F1F7956782}" dt="2024-11-24T05:51:49.052" v="1039" actId="20577"/>
          <ac:spMkLst>
            <pc:docMk/>
            <pc:sldMk cId="2256280066" sldId="2147472340"/>
            <ac:spMk id="40" creationId="{A5727AE5-C5AC-5B47-27A5-58719FB79A00}"/>
          </ac:spMkLst>
        </pc:spChg>
        <pc:spChg chg="add mod">
          <ac:chgData name="ARUN KARTHIK ." userId="62a047ea-99a3-445a-a127-bd8840139939" providerId="ADAL" clId="{9D518A6F-27AF-407D-8571-53F1F7956782}" dt="2024-11-24T05:50:02.318" v="902" actId="20577"/>
          <ac:spMkLst>
            <pc:docMk/>
            <pc:sldMk cId="2256280066" sldId="2147472340"/>
            <ac:spMk id="41" creationId="{5541B8B1-8444-79C7-CB3B-218E497B313E}"/>
          </ac:spMkLst>
        </pc:spChg>
        <pc:spChg chg="add mod">
          <ac:chgData name="ARUN KARTHIK ." userId="62a047ea-99a3-445a-a127-bd8840139939" providerId="ADAL" clId="{9D518A6F-27AF-407D-8571-53F1F7956782}" dt="2024-11-24T05:51:44.526" v="1037" actId="20577"/>
          <ac:spMkLst>
            <pc:docMk/>
            <pc:sldMk cId="2256280066" sldId="2147472340"/>
            <ac:spMk id="42" creationId="{3F14DB53-5331-E49A-FC8D-F8C0D5175973}"/>
          </ac:spMkLst>
        </pc:spChg>
        <pc:spChg chg="add mod">
          <ac:chgData name="ARUN KARTHIK ." userId="62a047ea-99a3-445a-a127-bd8840139939" providerId="ADAL" clId="{9D518A6F-27AF-407D-8571-53F1F7956782}" dt="2024-11-24T05:50:16.830" v="919" actId="20577"/>
          <ac:spMkLst>
            <pc:docMk/>
            <pc:sldMk cId="2256280066" sldId="2147472340"/>
            <ac:spMk id="43" creationId="{A5602D39-C6D8-8407-6A75-E94F790E0C36}"/>
          </ac:spMkLst>
        </pc:spChg>
        <pc:spChg chg="add mod">
          <ac:chgData name="ARUN KARTHIK ." userId="62a047ea-99a3-445a-a127-bd8840139939" providerId="ADAL" clId="{9D518A6F-27AF-407D-8571-53F1F7956782}" dt="2024-11-24T05:51:51.879" v="1040" actId="20577"/>
          <ac:spMkLst>
            <pc:docMk/>
            <pc:sldMk cId="2256280066" sldId="2147472340"/>
            <ac:spMk id="44" creationId="{D06CC55E-7921-6C49-8811-D733F592E186}"/>
          </ac:spMkLst>
        </pc:spChg>
        <pc:spChg chg="add mod">
          <ac:chgData name="ARUN KARTHIK ." userId="62a047ea-99a3-445a-a127-bd8840139939" providerId="ADAL" clId="{9D518A6F-27AF-407D-8571-53F1F7956782}" dt="2024-11-24T05:52:45.694" v="1050" actId="1076"/>
          <ac:spMkLst>
            <pc:docMk/>
            <pc:sldMk cId="2256280066" sldId="2147472340"/>
            <ac:spMk id="45" creationId="{5EFFF68E-D7D7-3F9A-5DDB-727B5C06A362}"/>
          </ac:spMkLst>
        </pc:spChg>
        <pc:spChg chg="add mod">
          <ac:chgData name="ARUN KARTHIK ." userId="62a047ea-99a3-445a-a127-bd8840139939" providerId="ADAL" clId="{9D518A6F-27AF-407D-8571-53F1F7956782}" dt="2024-11-24T05:51:53.193" v="1041" actId="20577"/>
          <ac:spMkLst>
            <pc:docMk/>
            <pc:sldMk cId="2256280066" sldId="2147472340"/>
            <ac:spMk id="46" creationId="{A8DC2854-0856-2661-FBEF-413AD9D62AB0}"/>
          </ac:spMkLst>
        </pc:spChg>
        <pc:spChg chg="add mod">
          <ac:chgData name="ARUN KARTHIK ." userId="62a047ea-99a3-445a-a127-bd8840139939" providerId="ADAL" clId="{9D518A6F-27AF-407D-8571-53F1F7956782}" dt="2024-11-24T05:50:32.825" v="966" actId="20577"/>
          <ac:spMkLst>
            <pc:docMk/>
            <pc:sldMk cId="2256280066" sldId="2147472340"/>
            <ac:spMk id="47" creationId="{EF3E201B-1D08-7D71-BB78-D7561E8A08E0}"/>
          </ac:spMkLst>
        </pc:spChg>
        <pc:spChg chg="add mod">
          <ac:chgData name="ARUN KARTHIK ." userId="62a047ea-99a3-445a-a127-bd8840139939" providerId="ADAL" clId="{9D518A6F-27AF-407D-8571-53F1F7956782}" dt="2024-11-24T05:51:54.543" v="1042" actId="20577"/>
          <ac:spMkLst>
            <pc:docMk/>
            <pc:sldMk cId="2256280066" sldId="2147472340"/>
            <ac:spMk id="48" creationId="{9C4C8030-BE6C-F9B2-C53C-C5930AF45718}"/>
          </ac:spMkLst>
        </pc:spChg>
        <pc:spChg chg="add mod">
          <ac:chgData name="ARUN KARTHIK ." userId="62a047ea-99a3-445a-a127-bd8840139939" providerId="ADAL" clId="{9D518A6F-27AF-407D-8571-53F1F7956782}" dt="2024-11-24T05:59:28.565" v="1110" actId="1076"/>
          <ac:spMkLst>
            <pc:docMk/>
            <pc:sldMk cId="2256280066" sldId="2147472340"/>
            <ac:spMk id="49" creationId="{1D99C3EF-3DC7-2EB9-2EA2-366CDE59F3D8}"/>
          </ac:spMkLst>
        </pc:spChg>
        <pc:spChg chg="add mod">
          <ac:chgData name="ARUN KARTHIK ." userId="62a047ea-99a3-445a-a127-bd8840139939" providerId="ADAL" clId="{9D518A6F-27AF-407D-8571-53F1F7956782}" dt="2024-11-24T05:51:55.560" v="1043" actId="20577"/>
          <ac:spMkLst>
            <pc:docMk/>
            <pc:sldMk cId="2256280066" sldId="2147472340"/>
            <ac:spMk id="50" creationId="{8FB6B0E7-2150-2967-7F52-90B6A1DC6C63}"/>
          </ac:spMkLst>
        </pc:spChg>
        <pc:spChg chg="add mod">
          <ac:chgData name="ARUN KARTHIK ." userId="62a047ea-99a3-445a-a127-bd8840139939" providerId="ADAL" clId="{9D518A6F-27AF-407D-8571-53F1F7956782}" dt="2024-11-24T05:50:45.294" v="1011" actId="20577"/>
          <ac:spMkLst>
            <pc:docMk/>
            <pc:sldMk cId="2256280066" sldId="2147472340"/>
            <ac:spMk id="51" creationId="{CA23256B-8D55-C767-9384-8A1708E03A14}"/>
          </ac:spMkLst>
        </pc:spChg>
        <pc:spChg chg="add del mod">
          <ac:chgData name="ARUN KARTHIK ." userId="62a047ea-99a3-445a-a127-bd8840139939" providerId="ADAL" clId="{9D518A6F-27AF-407D-8571-53F1F7956782}" dt="2024-11-24T05:47:56.026" v="717" actId="478"/>
          <ac:spMkLst>
            <pc:docMk/>
            <pc:sldMk cId="2256280066" sldId="2147472340"/>
            <ac:spMk id="52" creationId="{4DC931AF-E1D0-A834-A061-73E6E5EEA943}"/>
          </ac:spMkLst>
        </pc:spChg>
        <pc:spChg chg="add del mod">
          <ac:chgData name="ARUN KARTHIK ." userId="62a047ea-99a3-445a-a127-bd8840139939" providerId="ADAL" clId="{9D518A6F-27AF-407D-8571-53F1F7956782}" dt="2024-11-24T05:47:58.449" v="719" actId="478"/>
          <ac:spMkLst>
            <pc:docMk/>
            <pc:sldMk cId="2256280066" sldId="2147472340"/>
            <ac:spMk id="53" creationId="{0D40B012-50DC-3650-CA64-8FEAF2C25141}"/>
          </ac:spMkLst>
        </pc:spChg>
        <pc:spChg chg="add mod">
          <ac:chgData name="ARUN KARTHIK ." userId="62a047ea-99a3-445a-a127-bd8840139939" providerId="ADAL" clId="{9D518A6F-27AF-407D-8571-53F1F7956782}" dt="2024-11-24T05:58:53.912" v="1100" actId="1076"/>
          <ac:spMkLst>
            <pc:docMk/>
            <pc:sldMk cId="2256280066" sldId="2147472340"/>
            <ac:spMk id="66" creationId="{0A5E4E00-60D8-6206-6D50-7ED1EF226841}"/>
          </ac:spMkLst>
        </pc:spChg>
        <pc:spChg chg="add mod">
          <ac:chgData name="ARUN KARTHIK ." userId="62a047ea-99a3-445a-a127-bd8840139939" providerId="ADAL" clId="{9D518A6F-27AF-407D-8571-53F1F7956782}" dt="2024-11-24T05:58:57.451" v="1101" actId="1076"/>
          <ac:spMkLst>
            <pc:docMk/>
            <pc:sldMk cId="2256280066" sldId="2147472340"/>
            <ac:spMk id="69" creationId="{0F2F5B02-1EB8-306A-69C3-5F26822F6D50}"/>
          </ac:spMkLst>
        </pc:spChg>
        <pc:spChg chg="add mod">
          <ac:chgData name="ARUN KARTHIK ." userId="62a047ea-99a3-445a-a127-bd8840139939" providerId="ADAL" clId="{9D518A6F-27AF-407D-8571-53F1F7956782}" dt="2024-11-24T05:53:21.371" v="1059" actId="113"/>
          <ac:spMkLst>
            <pc:docMk/>
            <pc:sldMk cId="2256280066" sldId="2147472340"/>
            <ac:spMk id="71" creationId="{41C2CBAD-6963-A621-5C56-2325277C301E}"/>
          </ac:spMkLst>
        </pc:spChg>
        <pc:spChg chg="add mod">
          <ac:chgData name="ARUN KARTHIK ." userId="62a047ea-99a3-445a-a127-bd8840139939" providerId="ADAL" clId="{9D518A6F-27AF-407D-8571-53F1F7956782}" dt="2024-11-24T05:53:28.607" v="1066" actId="20577"/>
          <ac:spMkLst>
            <pc:docMk/>
            <pc:sldMk cId="2256280066" sldId="2147472340"/>
            <ac:spMk id="72" creationId="{C3CBE277-00D2-A3DB-DDDD-1F5E8AF1E577}"/>
          </ac:spMkLst>
        </pc:spChg>
        <pc:spChg chg="add mod">
          <ac:chgData name="ARUN KARTHIK ." userId="62a047ea-99a3-445a-a127-bd8840139939" providerId="ADAL" clId="{9D518A6F-27AF-407D-8571-53F1F7956782}" dt="2024-11-24T05:57:53.071" v="1094" actId="113"/>
          <ac:spMkLst>
            <pc:docMk/>
            <pc:sldMk cId="2256280066" sldId="2147472340"/>
            <ac:spMk id="74" creationId="{336BCFE1-28D5-8672-8EBB-37005A60DD6A}"/>
          </ac:spMkLst>
        </pc:spChg>
        <pc:spChg chg="add del mod">
          <ac:chgData name="ARUN KARTHIK ." userId="62a047ea-99a3-445a-a127-bd8840139939" providerId="ADAL" clId="{9D518A6F-27AF-407D-8571-53F1F7956782}" dt="2024-11-24T05:57:38.236" v="1089" actId="478"/>
          <ac:spMkLst>
            <pc:docMk/>
            <pc:sldMk cId="2256280066" sldId="2147472340"/>
            <ac:spMk id="75" creationId="{1D64EF43-2D77-63BD-2D19-ADEB1C8B07BD}"/>
          </ac:spMkLst>
        </pc:spChg>
        <pc:spChg chg="add mod">
          <ac:chgData name="ARUN KARTHIK ." userId="62a047ea-99a3-445a-a127-bd8840139939" providerId="ADAL" clId="{9D518A6F-27AF-407D-8571-53F1F7956782}" dt="2024-11-24T05:57:56.376" v="1095" actId="113"/>
          <ac:spMkLst>
            <pc:docMk/>
            <pc:sldMk cId="2256280066" sldId="2147472340"/>
            <ac:spMk id="80" creationId="{4AD91B68-3EF8-9C58-8DCA-1905993FC7E2}"/>
          </ac:spMkLst>
        </pc:spChg>
        <pc:spChg chg="add mod">
          <ac:chgData name="ARUN KARTHIK ." userId="62a047ea-99a3-445a-a127-bd8840139939" providerId="ADAL" clId="{9D518A6F-27AF-407D-8571-53F1F7956782}" dt="2024-11-24T05:57:51.197" v="1093"/>
          <ac:spMkLst>
            <pc:docMk/>
            <pc:sldMk cId="2256280066" sldId="2147472340"/>
            <ac:spMk id="81" creationId="{5F2A152C-9FBE-7F0F-3E3D-39757948D0A3}"/>
          </ac:spMkLst>
        </pc:spChg>
        <pc:spChg chg="add mod">
          <ac:chgData name="ARUN KARTHIK ." userId="62a047ea-99a3-445a-a127-bd8840139939" providerId="ADAL" clId="{9D518A6F-27AF-407D-8571-53F1F7956782}" dt="2024-11-24T05:59:37.162" v="1112" actId="1076"/>
          <ac:spMkLst>
            <pc:docMk/>
            <pc:sldMk cId="2256280066" sldId="2147472340"/>
            <ac:spMk id="82" creationId="{29890376-207F-726B-AD85-98F5725D8672}"/>
          </ac:spMkLst>
        </pc:spChg>
        <pc:spChg chg="add mod">
          <ac:chgData name="ARUN KARTHIK ." userId="62a047ea-99a3-445a-a127-bd8840139939" providerId="ADAL" clId="{9D518A6F-27AF-407D-8571-53F1F7956782}" dt="2024-11-24T05:59:31.981" v="1111" actId="1076"/>
          <ac:spMkLst>
            <pc:docMk/>
            <pc:sldMk cId="2256280066" sldId="2147472340"/>
            <ac:spMk id="83" creationId="{FD127A81-766D-8F2C-37B9-72439169D98F}"/>
          </ac:spMkLst>
        </pc:spChg>
        <pc:spChg chg="add del mod">
          <ac:chgData name="ARUN KARTHIK ." userId="62a047ea-99a3-445a-a127-bd8840139939" providerId="ADAL" clId="{9D518A6F-27AF-407D-8571-53F1F7956782}" dt="2024-11-24T05:59:05.045" v="1104" actId="478"/>
          <ac:spMkLst>
            <pc:docMk/>
            <pc:sldMk cId="2256280066" sldId="2147472340"/>
            <ac:spMk id="84" creationId="{7DEFF4E0-762D-3BFB-E7D1-7CABA43E718F}"/>
          </ac:spMkLst>
        </pc:sp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25" creationId="{3F9F48E8-54EE-4B80-72D1-46C3253B1B3C}"/>
          </ac:cxnSpMkLst>
        </pc:cxnChg>
        <pc:cxnChg chg="mod">
          <ac:chgData name="ARUN KARTHIK ." userId="62a047ea-99a3-445a-a127-bd8840139939" providerId="ADAL" clId="{9D518A6F-27AF-407D-8571-53F1F7956782}" dt="2024-11-24T05:48:20.894" v="762" actId="14100"/>
          <ac:cxnSpMkLst>
            <pc:docMk/>
            <pc:sldMk cId="2256280066" sldId="2147472340"/>
            <ac:cxnSpMk id="26" creationId="{17F88391-E490-D3F4-2F9A-9DEA9BD3E3B2}"/>
          </ac:cxnSpMkLst>
        </pc:cxnChg>
        <pc:cxnChg chg="mod">
          <ac:chgData name="ARUN KARTHIK ." userId="62a047ea-99a3-445a-a127-bd8840139939" providerId="ADAL" clId="{9D518A6F-27AF-407D-8571-53F1F7956782}" dt="2024-11-24T05:55:06.861" v="1078" actId="1076"/>
          <ac:cxnSpMkLst>
            <pc:docMk/>
            <pc:sldMk cId="2256280066" sldId="2147472340"/>
            <ac:cxnSpMk id="27" creationId="{395284F3-7E6F-8057-45BD-0A530CC820D2}"/>
          </ac:cxnSpMkLst>
        </pc:cxnChg>
        <pc:cxnChg chg="mod">
          <ac:chgData name="ARUN KARTHIK ." userId="62a047ea-99a3-445a-a127-bd8840139939" providerId="ADAL" clId="{9D518A6F-27AF-407D-8571-53F1F7956782}" dt="2024-11-24T05:55:56.291" v="1084" actId="1076"/>
          <ac:cxnSpMkLst>
            <pc:docMk/>
            <pc:sldMk cId="2256280066" sldId="2147472340"/>
            <ac:cxnSpMk id="28" creationId="{F4A75EB9-42AA-6840-9C4D-AC648BA4C5B6}"/>
          </ac:cxnSpMkLst>
        </pc:cxnChg>
        <pc:cxnChg chg="del mod">
          <ac:chgData name="ARUN KARTHIK ." userId="62a047ea-99a3-445a-a127-bd8840139939" providerId="ADAL" clId="{9D518A6F-27AF-407D-8571-53F1F7956782}" dt="2024-11-24T05:47:52.637" v="716" actId="478"/>
          <ac:cxnSpMkLst>
            <pc:docMk/>
            <pc:sldMk cId="2256280066" sldId="2147472340"/>
            <ac:cxnSpMk id="29" creationId="{D74338E8-AC67-0091-9F1F-F1E5FF8E70B3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0" creationId="{2F2407B8-AF80-CAEB-872F-716DF5668BB1}"/>
          </ac:cxnSpMkLst>
        </pc:cxnChg>
        <pc:cxnChg chg="mod">
          <ac:chgData name="ARUN KARTHIK ." userId="62a047ea-99a3-445a-a127-bd8840139939" providerId="ADAL" clId="{9D518A6F-27AF-407D-8571-53F1F7956782}" dt="2024-11-24T05:55:16.418" v="1080" actId="1076"/>
          <ac:cxnSpMkLst>
            <pc:docMk/>
            <pc:sldMk cId="2256280066" sldId="2147472340"/>
            <ac:cxnSpMk id="31" creationId="{525224B2-BEC9-2D7F-1527-7E03734E4120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2" creationId="{5F0AAF38-76E2-2AC5-257B-08C8899C02E3}"/>
          </ac:cxnSpMkLst>
        </pc:cxnChg>
        <pc:cxnChg chg="mod">
          <ac:chgData name="ARUN KARTHIK ." userId="62a047ea-99a3-445a-a127-bd8840139939" providerId="ADAL" clId="{9D518A6F-27AF-407D-8571-53F1F7956782}" dt="2024-11-24T05:47:34.160" v="711" actId="1076"/>
          <ac:cxnSpMkLst>
            <pc:docMk/>
            <pc:sldMk cId="2256280066" sldId="2147472340"/>
            <ac:cxnSpMk id="33" creationId="{B555A04B-B4D9-3614-AA56-11B4419FA527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4" creationId="{803613E3-458F-ADDA-EF1C-E471849877C3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5" creationId="{39A760AB-CBC4-9C42-7391-3F9D742A5F8A}"/>
          </ac:cxnSpMkLst>
        </pc:cxnChg>
        <pc:cxnChg chg="add mod">
          <ac:chgData name="ARUN KARTHIK ." userId="62a047ea-99a3-445a-a127-bd8840139939" providerId="ADAL" clId="{9D518A6F-27AF-407D-8571-53F1F7956782}" dt="2024-11-24T05:52:45.694" v="1050" actId="1076"/>
          <ac:cxnSpMkLst>
            <pc:docMk/>
            <pc:sldMk cId="2256280066" sldId="2147472340"/>
            <ac:cxnSpMk id="56" creationId="{4B9C95D7-D0EB-0390-256A-0F137D089654}"/>
          </ac:cxnSpMkLst>
        </pc:cxnChg>
        <pc:cxnChg chg="add mod">
          <ac:chgData name="ARUN KARTHIK ." userId="62a047ea-99a3-445a-a127-bd8840139939" providerId="ADAL" clId="{9D518A6F-27AF-407D-8571-53F1F7956782}" dt="2024-11-24T05:59:28.565" v="1110" actId="1076"/>
          <ac:cxnSpMkLst>
            <pc:docMk/>
            <pc:sldMk cId="2256280066" sldId="2147472340"/>
            <ac:cxnSpMk id="57" creationId="{737876FC-265C-A52D-E5B9-7467608A251E}"/>
          </ac:cxnSpMkLst>
        </pc:cxnChg>
        <pc:cxnChg chg="add del mod">
          <ac:chgData name="ARUN KARTHIK ." userId="62a047ea-99a3-445a-a127-bd8840139939" providerId="ADAL" clId="{9D518A6F-27AF-407D-8571-53F1F7956782}" dt="2024-11-24T05:47:57.336" v="718" actId="478"/>
          <ac:cxnSpMkLst>
            <pc:docMk/>
            <pc:sldMk cId="2256280066" sldId="2147472340"/>
            <ac:cxnSpMk id="58" creationId="{681F8EFD-207B-729F-CEC9-181E516D8D1A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59" creationId="{CBE1463C-D3D4-5FF5-ECA9-A05A68B3A676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0" creationId="{7CDCE4D4-F67E-1230-22CD-74B75A261508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1" creationId="{CEE0C33A-BF17-D374-B3F3-5CB62DA3B82E}"/>
          </ac:cxnSpMkLst>
        </pc:cxnChg>
        <pc:cxnChg chg="add mod">
          <ac:chgData name="ARUN KARTHIK ." userId="62a047ea-99a3-445a-a127-bd8840139939" providerId="ADAL" clId="{9D518A6F-27AF-407D-8571-53F1F7956782}" dt="2024-11-24T05:47:48.796" v="714" actId="1076"/>
          <ac:cxnSpMkLst>
            <pc:docMk/>
            <pc:sldMk cId="2256280066" sldId="2147472340"/>
            <ac:cxnSpMk id="62" creationId="{510E6AB1-B31D-D705-7FA1-08C12DB2CF56}"/>
          </ac:cxnSpMkLst>
        </pc:cxnChg>
      </pc:sldChg>
      <pc:sldChg chg="addSp add">
        <pc:chgData name="ARUN KARTHIK ." userId="62a047ea-99a3-445a-a127-bd8840139939" providerId="ADAL" clId="{9D518A6F-27AF-407D-8571-53F1F7956782}" dt="2024-11-24T06:58:53.932" v="1201"/>
        <pc:sldMkLst>
          <pc:docMk/>
          <pc:sldMk cId="2166843864" sldId="2147472341"/>
        </pc:sldMkLst>
        <pc:inkChg chg="add">
          <ac:chgData name="ARUN KARTHIK ." userId="62a047ea-99a3-445a-a127-bd8840139939" providerId="ADAL" clId="{9D518A6F-27AF-407D-8571-53F1F7956782}" dt="2024-11-24T06:30:16.634" v="1194"/>
          <ac:inkMkLst>
            <pc:docMk/>
            <pc:sldMk cId="2166843864" sldId="2147472341"/>
            <ac:inkMk id="3" creationId="{2A2644A2-2AE5-659B-4AAA-91604D6BF0F7}"/>
          </ac:inkMkLst>
        </pc:inkChg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2166843864" sldId="2147472341"/>
            <ac:inkMk id="4" creationId="{20C729A6-2074-695E-B926-AB8D54998E62}"/>
          </ac:inkMkLst>
        </pc:inkChg>
      </pc:sldChg>
      <pc:sldChg chg="new del">
        <pc:chgData name="ARUN KARTHIK ." userId="62a047ea-99a3-445a-a127-bd8840139939" providerId="ADAL" clId="{9D518A6F-27AF-407D-8571-53F1F7956782}" dt="2024-11-24T06:16:54.483" v="1192" actId="2696"/>
        <pc:sldMkLst>
          <pc:docMk/>
          <pc:sldMk cId="3436941837" sldId="2147472341"/>
        </pc:sldMkLst>
      </pc:sldChg>
      <pc:sldChg chg="new del">
        <pc:chgData name="ARUN KARTHIK ." userId="62a047ea-99a3-445a-a127-bd8840139939" providerId="ADAL" clId="{9D518A6F-27AF-407D-8571-53F1F7956782}" dt="2024-11-24T06:06:31.495" v="1189" actId="680"/>
        <pc:sldMkLst>
          <pc:docMk/>
          <pc:sldMk cId="3708081446" sldId="2147472341"/>
        </pc:sldMkLst>
      </pc:sldChg>
      <pc:sldChg chg="addSp new">
        <pc:chgData name="ARUN KARTHIK ." userId="62a047ea-99a3-445a-a127-bd8840139939" providerId="ADAL" clId="{9D518A6F-27AF-407D-8571-53F1F7956782}" dt="2024-11-24T06:37:28.148" v="1198"/>
        <pc:sldMkLst>
          <pc:docMk/>
          <pc:sldMk cId="2877854512" sldId="2147472342"/>
        </pc:sldMkLst>
        <pc:inkChg chg="add">
          <ac:chgData name="ARUN KARTHIK ." userId="62a047ea-99a3-445a-a127-bd8840139939" providerId="ADAL" clId="{9D518A6F-27AF-407D-8571-53F1F7956782}" dt="2024-11-24T06:33:03.566" v="1196"/>
          <ac:inkMkLst>
            <pc:docMk/>
            <pc:sldMk cId="2877854512" sldId="2147472342"/>
            <ac:inkMk id="3" creationId="{B7C9E69B-A615-7C4F-F544-A2F0A2271BE0}"/>
          </ac:inkMkLst>
        </pc:inkChg>
        <pc:inkChg chg="add">
          <ac:chgData name="ARUN KARTHIK ." userId="62a047ea-99a3-445a-a127-bd8840139939" providerId="ADAL" clId="{9D518A6F-27AF-407D-8571-53F1F7956782}" dt="2024-11-24T06:37:28.148" v="1198"/>
          <ac:inkMkLst>
            <pc:docMk/>
            <pc:sldMk cId="2877854512" sldId="2147472342"/>
            <ac:inkMk id="4" creationId="{F4A7D393-C556-1A79-E4F4-A15C038EDFD3}"/>
          </ac:inkMkLst>
        </pc:inkChg>
      </pc:sldChg>
      <pc:sldChg chg="addSp new">
        <pc:chgData name="ARUN KARTHIK ." userId="62a047ea-99a3-445a-a127-bd8840139939" providerId="ADAL" clId="{9D518A6F-27AF-407D-8571-53F1F7956782}" dt="2024-11-24T06:37:28.148" v="1198"/>
        <pc:sldMkLst>
          <pc:docMk/>
          <pc:sldMk cId="238211155" sldId="2147472343"/>
        </pc:sldMkLst>
        <pc:inkChg chg="add">
          <ac:chgData name="ARUN KARTHIK ." userId="62a047ea-99a3-445a-a127-bd8840139939" providerId="ADAL" clId="{9D518A6F-27AF-407D-8571-53F1F7956782}" dt="2024-11-24T06:37:28.148" v="1198"/>
          <ac:inkMkLst>
            <pc:docMk/>
            <pc:sldMk cId="238211155" sldId="2147472343"/>
            <ac:inkMk id="3" creationId="{F5FF081D-8D8F-00BF-71E2-895DBCE867DD}"/>
          </ac:inkMkLst>
        </pc:inkChg>
      </pc:sldChg>
      <pc:sldChg chg="addSp new">
        <pc:chgData name="ARUN KARTHIK ." userId="62a047ea-99a3-445a-a127-bd8840139939" providerId="ADAL" clId="{9D518A6F-27AF-407D-8571-53F1F7956782}" dt="2024-11-24T07:12:59.950" v="1212"/>
        <pc:sldMkLst>
          <pc:docMk/>
          <pc:sldMk cId="134461592" sldId="2147472344"/>
        </pc:sldMkLst>
        <pc:inkChg chg="add">
          <ac:chgData name="ARUN KARTHIK ." userId="62a047ea-99a3-445a-a127-bd8840139939" providerId="ADAL" clId="{9D518A6F-27AF-407D-8571-53F1F7956782}" dt="2024-11-24T06:48:35.128" v="1200"/>
          <ac:inkMkLst>
            <pc:docMk/>
            <pc:sldMk cId="134461592" sldId="2147472344"/>
            <ac:inkMk id="3" creationId="{5D17DB72-DB69-664F-9E84-9C8CEFA04D29}"/>
          </ac:inkMkLst>
        </pc:inkChg>
        <pc:inkChg chg="add">
          <ac:chgData name="ARUN KARTHIK ." userId="62a047ea-99a3-445a-a127-bd8840139939" providerId="ADAL" clId="{9D518A6F-27AF-407D-8571-53F1F7956782}" dt="2024-11-24T06:58:53.932" v="1201"/>
          <ac:inkMkLst>
            <pc:docMk/>
            <pc:sldMk cId="134461592" sldId="2147472344"/>
            <ac:inkMk id="4" creationId="{0021A1FE-B1D4-B9AB-FF96-C36D4A8D1DDE}"/>
          </ac:inkMkLst>
        </pc:inkChg>
        <pc:inkChg chg="add">
          <ac:chgData name="ARUN KARTHIK ." userId="62a047ea-99a3-445a-a127-bd8840139939" providerId="ADAL" clId="{9D518A6F-27AF-407D-8571-53F1F7956782}" dt="2024-11-24T07:12:59.950" v="1212"/>
          <ac:inkMkLst>
            <pc:docMk/>
            <pc:sldMk cId="134461592" sldId="2147472344"/>
            <ac:inkMk id="5" creationId="{47BFFEC3-3675-7D3E-44C5-EED833B17B72}"/>
          </ac:inkMkLst>
        </pc:inkChg>
      </pc:sldChg>
      <pc:sldChg chg="addSp new">
        <pc:chgData name="ARUN KARTHIK ." userId="62a047ea-99a3-445a-a127-bd8840139939" providerId="ADAL" clId="{9D518A6F-27AF-407D-8571-53F1F7956782}" dt="2024-11-24T07:05:01.748" v="1205"/>
        <pc:sldMkLst>
          <pc:docMk/>
          <pc:sldMk cId="3311535563" sldId="2147472345"/>
        </pc:sldMkLst>
        <pc:picChg chg="add">
          <ac:chgData name="ARUN KARTHIK ." userId="62a047ea-99a3-445a-a127-bd8840139939" providerId="ADAL" clId="{9D518A6F-27AF-407D-8571-53F1F7956782}" dt="2024-11-24T07:02:56.472" v="1204"/>
          <ac:picMkLst>
            <pc:docMk/>
            <pc:sldMk cId="3311535563" sldId="2147472345"/>
            <ac:picMk id="1026" creationId="{B3D932B6-1E83-489F-09EB-5681FA771BAF}"/>
          </ac:picMkLst>
        </pc:picChg>
        <pc:inkChg chg="add">
          <ac:chgData name="ARUN KARTHIK ." userId="62a047ea-99a3-445a-a127-bd8840139939" providerId="ADAL" clId="{9D518A6F-27AF-407D-8571-53F1F7956782}" dt="2024-11-24T07:05:01.748" v="1205"/>
          <ac:inkMkLst>
            <pc:docMk/>
            <pc:sldMk cId="3311535563" sldId="2147472345"/>
            <ac:inkMk id="3" creationId="{262716EF-8D23-E640-3ED6-EC4EBFFD1693}"/>
          </ac:inkMkLst>
        </pc:inkChg>
      </pc:sldChg>
      <pc:sldChg chg="addSp delSp modSp new mod">
        <pc:chgData name="ARUN KARTHIK ." userId="62a047ea-99a3-445a-a127-bd8840139939" providerId="ADAL" clId="{9D518A6F-27AF-407D-8571-53F1F7956782}" dt="2024-11-24T07:06:42.827" v="1211" actId="14100"/>
        <pc:sldMkLst>
          <pc:docMk/>
          <pc:sldMk cId="2054153967" sldId="2147472346"/>
        </pc:sldMkLst>
        <pc:spChg chg="del">
          <ac:chgData name="ARUN KARTHIK ." userId="62a047ea-99a3-445a-a127-bd8840139939" providerId="ADAL" clId="{9D518A6F-27AF-407D-8571-53F1F7956782}" dt="2024-11-24T07:05:59.027" v="1207" actId="478"/>
          <ac:spMkLst>
            <pc:docMk/>
            <pc:sldMk cId="2054153967" sldId="2147472346"/>
            <ac:spMk id="2" creationId="{0CDCF95C-53D2-0582-D3EF-BF786E18F7E3}"/>
          </ac:spMkLst>
        </pc:spChg>
        <pc:spChg chg="add del mod">
          <ac:chgData name="ARUN KARTHIK ." userId="62a047ea-99a3-445a-a127-bd8840139939" providerId="ADAL" clId="{9D518A6F-27AF-407D-8571-53F1F7956782}" dt="2024-11-24T07:06:37.326" v="1209" actId="478"/>
          <ac:spMkLst>
            <pc:docMk/>
            <pc:sldMk cId="2054153967" sldId="2147472346"/>
            <ac:spMk id="4" creationId="{27C99D16-021D-4A06-42F5-251A9E8D8597}"/>
          </ac:spMkLst>
        </pc:spChg>
        <pc:graphicFrameChg chg="add mod modGraphic">
          <ac:chgData name="ARUN KARTHIK ." userId="62a047ea-99a3-445a-a127-bd8840139939" providerId="ADAL" clId="{9D518A6F-27AF-407D-8571-53F1F7956782}" dt="2024-11-24T07:06:42.827" v="1211" actId="14100"/>
          <ac:graphicFrameMkLst>
            <pc:docMk/>
            <pc:sldMk cId="2054153967" sldId="2147472346"/>
            <ac:graphicFrameMk id="3" creationId="{2707D11C-E54A-3927-8306-6DD65B9B3502}"/>
          </ac:graphicFrameMkLst>
        </pc:graphicFrameChg>
      </pc:sldChg>
    </pc:docChg>
  </pc:docChgLst>
  <pc:docChgLst>
    <pc:chgData name="ARUN KARTHIK ." userId="62a047ea-99a3-445a-a127-bd8840139939" providerId="ADAL" clId="{681553B4-56ED-45EF-8511-39EE08122294}"/>
    <pc:docChg chg="custSel addSld modSld">
      <pc:chgData name="ARUN KARTHIK ." userId="62a047ea-99a3-445a-a127-bd8840139939" providerId="ADAL" clId="{681553B4-56ED-45EF-8511-39EE08122294}" dt="2024-06-09T12:01:25.687" v="302" actId="478"/>
      <pc:docMkLst>
        <pc:docMk/>
      </pc:docMkLst>
      <pc:sldChg chg="addSp mod">
        <pc:chgData name="ARUN KARTHIK ." userId="62a047ea-99a3-445a-a127-bd8840139939" providerId="ADAL" clId="{681553B4-56ED-45EF-8511-39EE08122294}" dt="2024-06-09T11:45:26.553" v="171" actId="11529"/>
        <pc:sldMkLst>
          <pc:docMk/>
          <pc:sldMk cId="2161333238" sldId="2147472331"/>
        </pc:sldMkLst>
        <pc:spChg chg="add">
          <ac:chgData name="ARUN KARTHIK ." userId="62a047ea-99a3-445a-a127-bd8840139939" providerId="ADAL" clId="{681553B4-56ED-45EF-8511-39EE08122294}" dt="2024-06-09T11:45:26.553" v="171" actId="11529"/>
          <ac:spMkLst>
            <pc:docMk/>
            <pc:sldMk cId="2161333238" sldId="2147472331"/>
            <ac:spMk id="2" creationId="{AFFC9EAD-8E1E-F2FB-27ED-0DA4E772B5A9}"/>
          </ac:spMkLst>
        </pc:spChg>
      </pc:sldChg>
      <pc:sldChg chg="addSp delSp modSp new mod">
        <pc:chgData name="ARUN KARTHIK ." userId="62a047ea-99a3-445a-a127-bd8840139939" providerId="ADAL" clId="{681553B4-56ED-45EF-8511-39EE08122294}" dt="2024-06-09T11:26:48.707" v="170" actId="197"/>
        <pc:sldMkLst>
          <pc:docMk/>
          <pc:sldMk cId="2783640296" sldId="2147472363"/>
        </pc:sldMkLst>
        <pc:spChg chg="del">
          <ac:chgData name="ARUN KARTHIK ." userId="62a047ea-99a3-445a-a127-bd8840139939" providerId="ADAL" clId="{681553B4-56ED-45EF-8511-39EE08122294}" dt="2024-06-09T10:52:31.677" v="1" actId="478"/>
          <ac:spMkLst>
            <pc:docMk/>
            <pc:sldMk cId="2783640296" sldId="2147472363"/>
            <ac:spMk id="2" creationId="{8C52F98F-2A22-AC58-651E-23A10117A592}"/>
          </ac:spMkLst>
        </pc:spChg>
        <pc:spChg chg="add mod">
          <ac:chgData name="ARUN KARTHIK ." userId="62a047ea-99a3-445a-a127-bd8840139939" providerId="ADAL" clId="{681553B4-56ED-45EF-8511-39EE08122294}" dt="2024-06-09T10:58:27.974" v="95" actId="20577"/>
          <ac:spMkLst>
            <pc:docMk/>
            <pc:sldMk cId="2783640296" sldId="2147472363"/>
            <ac:spMk id="3" creationId="{2888D1EE-9CEC-6B82-24AA-793C16A1E76F}"/>
          </ac:spMkLst>
        </pc:spChg>
        <pc:spChg chg="add del">
          <ac:chgData name="ARUN KARTHIK ." userId="62a047ea-99a3-445a-a127-bd8840139939" providerId="ADAL" clId="{681553B4-56ED-45EF-8511-39EE08122294}" dt="2024-06-09T10:54:56.865" v="24" actId="478"/>
          <ac:spMkLst>
            <pc:docMk/>
            <pc:sldMk cId="2783640296" sldId="2147472363"/>
            <ac:spMk id="7" creationId="{D9319D44-708E-4054-99D0-42CD8244F627}"/>
          </ac:spMkLst>
        </pc:spChg>
        <pc:spChg chg="add del mod">
          <ac:chgData name="ARUN KARTHIK ." userId="62a047ea-99a3-445a-a127-bd8840139939" providerId="ADAL" clId="{681553B4-56ED-45EF-8511-39EE08122294}" dt="2024-06-09T10:55:40.713" v="43" actId="478"/>
          <ac:spMkLst>
            <pc:docMk/>
            <pc:sldMk cId="2783640296" sldId="2147472363"/>
            <ac:spMk id="16" creationId="{467B275A-9FE0-62D5-E0E2-1F6A1BD6BA83}"/>
          </ac:spMkLst>
        </pc:spChg>
        <pc:spChg chg="add mod">
          <ac:chgData name="ARUN KARTHIK ." userId="62a047ea-99a3-445a-a127-bd8840139939" providerId="ADAL" clId="{681553B4-56ED-45EF-8511-39EE08122294}" dt="2024-06-09T10:58:32.494" v="106" actId="20577"/>
          <ac:spMkLst>
            <pc:docMk/>
            <pc:sldMk cId="2783640296" sldId="2147472363"/>
            <ac:spMk id="17" creationId="{E4686F14-A9B2-8247-8D34-5947D56AC274}"/>
          </ac:spMkLst>
        </pc:spChg>
        <pc:spChg chg="add mod">
          <ac:chgData name="ARUN KARTHIK ." userId="62a047ea-99a3-445a-a127-bd8840139939" providerId="ADAL" clId="{681553B4-56ED-45EF-8511-39EE08122294}" dt="2024-06-09T11:00:26.972" v="110" actId="20577"/>
          <ac:spMkLst>
            <pc:docMk/>
            <pc:sldMk cId="2783640296" sldId="2147472363"/>
            <ac:spMk id="20" creationId="{07537B7B-EB27-EEB5-35C5-F2AD01A98DF9}"/>
          </ac:spMkLst>
        </pc:spChg>
        <pc:spChg chg="add mod">
          <ac:chgData name="ARUN KARTHIK ." userId="62a047ea-99a3-445a-a127-bd8840139939" providerId="ADAL" clId="{681553B4-56ED-45EF-8511-39EE08122294}" dt="2024-06-09T11:00:32.545" v="112" actId="1076"/>
          <ac:spMkLst>
            <pc:docMk/>
            <pc:sldMk cId="2783640296" sldId="2147472363"/>
            <ac:spMk id="21" creationId="{1CF23612-71B0-939F-9686-3A17537A2FDD}"/>
          </ac:spMkLst>
        </pc:spChg>
        <pc:spChg chg="add mod">
          <ac:chgData name="ARUN KARTHIK ." userId="62a047ea-99a3-445a-a127-bd8840139939" providerId="ADAL" clId="{681553B4-56ED-45EF-8511-39EE08122294}" dt="2024-06-09T11:00:36.112" v="114" actId="1076"/>
          <ac:spMkLst>
            <pc:docMk/>
            <pc:sldMk cId="2783640296" sldId="2147472363"/>
            <ac:spMk id="22" creationId="{2B0EF21D-0C49-A518-6BA8-95704123BF11}"/>
          </ac:spMkLst>
        </pc:spChg>
        <pc:spChg chg="add mod">
          <ac:chgData name="ARUN KARTHIK ." userId="62a047ea-99a3-445a-a127-bd8840139939" providerId="ADAL" clId="{681553B4-56ED-45EF-8511-39EE08122294}" dt="2024-06-09T11:00:41.210" v="119" actId="20577"/>
          <ac:spMkLst>
            <pc:docMk/>
            <pc:sldMk cId="2783640296" sldId="2147472363"/>
            <ac:spMk id="23" creationId="{A00EDFF4-A98C-E8CC-9DB9-6ABBC0C382BE}"/>
          </ac:spMkLst>
        </pc:spChg>
        <pc:spChg chg="add mod">
          <ac:chgData name="ARUN KARTHIK ." userId="62a047ea-99a3-445a-a127-bd8840139939" providerId="ADAL" clId="{681553B4-56ED-45EF-8511-39EE08122294}" dt="2024-06-09T11:00:45.273" v="121" actId="1076"/>
          <ac:spMkLst>
            <pc:docMk/>
            <pc:sldMk cId="2783640296" sldId="2147472363"/>
            <ac:spMk id="24" creationId="{AED1A8BE-FFE5-B390-C2EA-B7D4B93B3662}"/>
          </ac:spMkLst>
        </pc:spChg>
        <pc:spChg chg="add mod">
          <ac:chgData name="ARUN KARTHIK ." userId="62a047ea-99a3-445a-a127-bd8840139939" providerId="ADAL" clId="{681553B4-56ED-45EF-8511-39EE08122294}" dt="2024-06-09T11:00:49.296" v="123" actId="1076"/>
          <ac:spMkLst>
            <pc:docMk/>
            <pc:sldMk cId="2783640296" sldId="2147472363"/>
            <ac:spMk id="25" creationId="{F1A5D738-35CF-A015-6347-EA9FB21EEBB9}"/>
          </ac:spMkLst>
        </pc:spChg>
        <pc:spChg chg="add">
          <ac:chgData name="ARUN KARTHIK ." userId="62a047ea-99a3-445a-a127-bd8840139939" providerId="ADAL" clId="{681553B4-56ED-45EF-8511-39EE08122294}" dt="2024-06-09T11:26:28.081" v="165" actId="11529"/>
          <ac:spMkLst>
            <pc:docMk/>
            <pc:sldMk cId="2783640296" sldId="2147472363"/>
            <ac:spMk id="28" creationId="{5B29DD52-2537-68F4-6E12-BEBCD41E345A}"/>
          </ac:spMkLst>
        </pc:spChg>
        <pc:spChg chg="add mod">
          <ac:chgData name="ARUN KARTHIK ." userId="62a047ea-99a3-445a-a127-bd8840139939" providerId="ADAL" clId="{681553B4-56ED-45EF-8511-39EE08122294}" dt="2024-06-09T11:26:48.707" v="170" actId="197"/>
          <ac:spMkLst>
            <pc:docMk/>
            <pc:sldMk cId="2783640296" sldId="2147472363"/>
            <ac:spMk id="30" creationId="{3E969EE6-257B-6CA2-97B8-9B2B2F773BF1}"/>
          </ac:spMkLst>
        </pc:spChg>
        <pc:picChg chg="add mod">
          <ac:chgData name="ARUN KARTHIK ." userId="62a047ea-99a3-445a-a127-bd8840139939" providerId="ADAL" clId="{681553B4-56ED-45EF-8511-39EE08122294}" dt="2024-06-09T10:54:35.285" v="18" actId="1076"/>
          <ac:picMkLst>
            <pc:docMk/>
            <pc:sldMk cId="2783640296" sldId="2147472363"/>
            <ac:picMk id="4" creationId="{0BE38357-3181-D1EA-2D4E-CC8C1669B6A8}"/>
          </ac:picMkLst>
        </pc:picChg>
        <pc:picChg chg="add mod">
          <ac:chgData name="ARUN KARTHIK ." userId="62a047ea-99a3-445a-a127-bd8840139939" providerId="ADAL" clId="{681553B4-56ED-45EF-8511-39EE08122294}" dt="2024-06-09T10:54:39.102" v="21" actId="1076"/>
          <ac:picMkLst>
            <pc:docMk/>
            <pc:sldMk cId="2783640296" sldId="2147472363"/>
            <ac:picMk id="5" creationId="{A971EDD5-6DD7-B00B-2372-20D01D5AECB6}"/>
          </ac:picMkLst>
        </pc:picChg>
        <pc:picChg chg="add mod">
          <ac:chgData name="ARUN KARTHIK ." userId="62a047ea-99a3-445a-a127-bd8840139939" providerId="ADAL" clId="{681553B4-56ED-45EF-8511-39EE08122294}" dt="2024-06-09T10:54:42.346" v="22" actId="571"/>
          <ac:picMkLst>
            <pc:docMk/>
            <pc:sldMk cId="2783640296" sldId="2147472363"/>
            <ac:picMk id="6" creationId="{5F58322A-AEDB-BAC0-1BEA-3BAF942856BE}"/>
          </ac:picMkLst>
        </pc:picChg>
        <pc:picChg chg="add mod">
          <ac:chgData name="ARUN KARTHIK ." userId="62a047ea-99a3-445a-a127-bd8840139939" providerId="ADAL" clId="{681553B4-56ED-45EF-8511-39EE08122294}" dt="2024-06-09T11:17:18.955" v="156" actId="1076"/>
          <ac:picMkLst>
            <pc:docMk/>
            <pc:sldMk cId="2783640296" sldId="2147472363"/>
            <ac:picMk id="26" creationId="{2900D3DA-F83F-8424-5396-F2CBC27D21ED}"/>
          </ac:picMkLst>
        </pc:picChg>
        <pc:picChg chg="add mod">
          <ac:chgData name="ARUN KARTHIK ." userId="62a047ea-99a3-445a-a127-bd8840139939" providerId="ADAL" clId="{681553B4-56ED-45EF-8511-39EE08122294}" dt="2024-06-09T11:26:19.504" v="164" actId="1076"/>
          <ac:picMkLst>
            <pc:docMk/>
            <pc:sldMk cId="2783640296" sldId="2147472363"/>
            <ac:picMk id="27" creationId="{75FC2C22-D9F6-F0F8-23A6-AF2A7A9D3380}"/>
          </ac:picMkLst>
        </pc:picChg>
        <pc:picChg chg="add mod">
          <ac:chgData name="ARUN KARTHIK ." userId="62a047ea-99a3-445a-a127-bd8840139939" providerId="ADAL" clId="{681553B4-56ED-45EF-8511-39EE08122294}" dt="2024-06-09T11:26:36.652" v="167" actId="1076"/>
          <ac:picMkLst>
            <pc:docMk/>
            <pc:sldMk cId="2783640296" sldId="2147472363"/>
            <ac:picMk id="29" creationId="{A85F5C86-AA3C-60A5-666F-F79C3E9A762C}"/>
          </ac:picMkLst>
        </pc:picChg>
        <pc:picChg chg="add del mod">
          <ac:chgData name="ARUN KARTHIK ." userId="62a047ea-99a3-445a-a127-bd8840139939" providerId="ADAL" clId="{681553B4-56ED-45EF-8511-39EE08122294}" dt="2024-06-09T10:54:36.364" v="19" actId="478"/>
          <ac:picMkLst>
            <pc:docMk/>
            <pc:sldMk cId="2783640296" sldId="2147472363"/>
            <ac:picMk id="1026" creationId="{4FD342F5-7BA8-E7E1-6FA2-6A8626BBCDD5}"/>
          </ac:picMkLst>
        </pc:picChg>
        <pc:picChg chg="add mod">
          <ac:chgData name="ARUN KARTHIK ." userId="62a047ea-99a3-445a-a127-bd8840139939" providerId="ADAL" clId="{681553B4-56ED-45EF-8511-39EE08122294}" dt="2024-06-09T10:57:47.633" v="86" actId="167"/>
          <ac:picMkLst>
            <pc:docMk/>
            <pc:sldMk cId="2783640296" sldId="2147472363"/>
            <ac:picMk id="1028" creationId="{ACA59ECC-AC71-5F96-9600-38801363F9C1}"/>
          </ac:picMkLst>
        </pc:picChg>
        <pc:picChg chg="add del mod">
          <ac:chgData name="ARUN KARTHIK ." userId="62a047ea-99a3-445a-a127-bd8840139939" providerId="ADAL" clId="{681553B4-56ED-45EF-8511-39EE08122294}" dt="2024-06-09T11:02:06.253" v="139" actId="478"/>
          <ac:picMkLst>
            <pc:docMk/>
            <pc:sldMk cId="2783640296" sldId="2147472363"/>
            <ac:picMk id="1030" creationId="{97D370C9-0AFE-09D6-B4CD-F10D82CB5FC8}"/>
          </ac:picMkLst>
        </pc:picChg>
        <pc:picChg chg="add mod">
          <ac:chgData name="ARUN KARTHIK ." userId="62a047ea-99a3-445a-a127-bd8840139939" providerId="ADAL" clId="{681553B4-56ED-45EF-8511-39EE08122294}" dt="2024-06-09T11:02:21.846" v="154" actId="1076"/>
          <ac:picMkLst>
            <pc:docMk/>
            <pc:sldMk cId="2783640296" sldId="2147472363"/>
            <ac:picMk id="1032" creationId="{B61E4433-6EBF-6AE2-A8D6-AE3A948CEC0A}"/>
          </ac:picMkLst>
        </pc:picChg>
        <pc:cxnChg chg="add">
          <ac:chgData name="ARUN KARTHIK ." userId="62a047ea-99a3-445a-a127-bd8840139939" providerId="ADAL" clId="{681553B4-56ED-45EF-8511-39EE08122294}" dt="2024-06-09T10:55:03.526" v="25" actId="11529"/>
          <ac:cxnSpMkLst>
            <pc:docMk/>
            <pc:sldMk cId="2783640296" sldId="2147472363"/>
            <ac:cxnSpMk id="9" creationId="{0EFED336-BF0F-1991-F602-06439C558086}"/>
          </ac:cxnSpMkLst>
        </pc:cxnChg>
        <pc:cxnChg chg="add mod">
          <ac:chgData name="ARUN KARTHIK ." userId="62a047ea-99a3-445a-a127-bd8840139939" providerId="ADAL" clId="{681553B4-56ED-45EF-8511-39EE08122294}" dt="2024-06-09T10:55:19.920" v="37" actId="14100"/>
          <ac:cxnSpMkLst>
            <pc:docMk/>
            <pc:sldMk cId="2783640296" sldId="2147472363"/>
            <ac:cxnSpMk id="10" creationId="{E7B6086F-64CF-E28E-EE64-12E5123DEF73}"/>
          </ac:cxnSpMkLst>
        </pc:cxnChg>
        <pc:cxnChg chg="add mod">
          <ac:chgData name="ARUN KARTHIK ." userId="62a047ea-99a3-445a-a127-bd8840139939" providerId="ADAL" clId="{681553B4-56ED-45EF-8511-39EE08122294}" dt="2024-06-09T10:55:28.520" v="40" actId="14100"/>
          <ac:cxnSpMkLst>
            <pc:docMk/>
            <pc:sldMk cId="2783640296" sldId="2147472363"/>
            <ac:cxnSpMk id="13" creationId="{651965FB-52FB-C065-1B28-7538B23CBAEA}"/>
          </ac:cxnSpMkLst>
        </pc:cxnChg>
        <pc:cxnChg chg="add">
          <ac:chgData name="ARUN KARTHIK ." userId="62a047ea-99a3-445a-a127-bd8840139939" providerId="ADAL" clId="{681553B4-56ED-45EF-8511-39EE08122294}" dt="2024-06-09T10:56:10.421" v="56" actId="11529"/>
          <ac:cxnSpMkLst>
            <pc:docMk/>
            <pc:sldMk cId="2783640296" sldId="2147472363"/>
            <ac:cxnSpMk id="19" creationId="{4AB92462-0534-DA0E-1C96-B013875853B0}"/>
          </ac:cxnSpMkLst>
        </pc:cxnChg>
      </pc:sldChg>
      <pc:sldChg chg="addSp delSp modSp add mod">
        <pc:chgData name="ARUN KARTHIK ." userId="62a047ea-99a3-445a-a127-bd8840139939" providerId="ADAL" clId="{681553B4-56ED-45EF-8511-39EE08122294}" dt="2024-06-09T11:54:35.267" v="292" actId="20577"/>
        <pc:sldMkLst>
          <pc:docMk/>
          <pc:sldMk cId="2604963721" sldId="2147472364"/>
        </pc:sldMkLst>
        <pc:spChg chg="add mod">
          <ac:chgData name="ARUN KARTHIK ." userId="62a047ea-99a3-445a-a127-bd8840139939" providerId="ADAL" clId="{681553B4-56ED-45EF-8511-39EE08122294}" dt="2024-06-09T11:54:26.936" v="264" actId="20577"/>
          <ac:spMkLst>
            <pc:docMk/>
            <pc:sldMk cId="2604963721" sldId="2147472364"/>
            <ac:spMk id="2" creationId="{F7FF3DAD-6826-F3D3-0712-13199319DAE5}"/>
          </ac:spMkLst>
        </pc:spChg>
        <pc:spChg chg="add mod">
          <ac:chgData name="ARUN KARTHIK ." userId="62a047ea-99a3-445a-a127-bd8840139939" providerId="ADAL" clId="{681553B4-56ED-45EF-8511-39EE08122294}" dt="2024-06-09T11:54:30.940" v="276" actId="20577"/>
          <ac:spMkLst>
            <pc:docMk/>
            <pc:sldMk cId="2604963721" sldId="2147472364"/>
            <ac:spMk id="3" creationId="{17F67903-54C1-0A14-7445-AFD1F6610132}"/>
          </ac:spMkLst>
        </pc:spChg>
        <pc:spChg chg="mod">
          <ac:chgData name="ARUN KARTHIK ." userId="62a047ea-99a3-445a-a127-bd8840139939" providerId="ADAL" clId="{681553B4-56ED-45EF-8511-39EE08122294}" dt="2024-06-09T11:51:55.486" v="201" actId="20577"/>
          <ac:spMkLst>
            <pc:docMk/>
            <pc:sldMk cId="2604963721" sldId="2147472364"/>
            <ac:spMk id="4" creationId="{B005B3F8-E38A-C389-2B2E-1BBC6C382B91}"/>
          </ac:spMkLst>
        </pc:spChg>
        <pc:spChg chg="add mod">
          <ac:chgData name="ARUN KARTHIK ." userId="62a047ea-99a3-445a-a127-bd8840139939" providerId="ADAL" clId="{681553B4-56ED-45EF-8511-39EE08122294}" dt="2024-06-09T11:54:35.267" v="292" actId="20577"/>
          <ac:spMkLst>
            <pc:docMk/>
            <pc:sldMk cId="2604963721" sldId="2147472364"/>
            <ac:spMk id="5" creationId="{0B7A8D6D-12F8-04DA-7480-B55BB19F5A1E}"/>
          </ac:spMkLst>
        </pc:spChg>
        <pc:picChg chg="add mod">
          <ac:chgData name="ARUN KARTHIK ." userId="62a047ea-99a3-445a-a127-bd8840139939" providerId="ADAL" clId="{681553B4-56ED-45EF-8511-39EE08122294}" dt="2024-06-09T11:52:53.764" v="241" actId="1076"/>
          <ac:picMkLst>
            <pc:docMk/>
            <pc:sldMk cId="2604963721" sldId="2147472364"/>
            <ac:picMk id="7" creationId="{CF9AE830-FECC-9E14-9699-F83A7540344C}"/>
          </ac:picMkLst>
        </pc:picChg>
        <pc:picChg chg="add mod">
          <ac:chgData name="ARUN KARTHIK ." userId="62a047ea-99a3-445a-a127-bd8840139939" providerId="ADAL" clId="{681553B4-56ED-45EF-8511-39EE08122294}" dt="2024-06-09T11:52:56.365" v="243" actId="1076"/>
          <ac:picMkLst>
            <pc:docMk/>
            <pc:sldMk cId="2604963721" sldId="2147472364"/>
            <ac:picMk id="8" creationId="{121C4B96-075D-64D9-10EA-C4F2FB089C5D}"/>
          </ac:picMkLst>
        </pc:picChg>
        <pc:picChg chg="add mod">
          <ac:chgData name="ARUN KARTHIK ." userId="62a047ea-99a3-445a-a127-bd8840139939" providerId="ADAL" clId="{681553B4-56ED-45EF-8511-39EE08122294}" dt="2024-06-09T11:53:00.192" v="245" actId="1076"/>
          <ac:picMkLst>
            <pc:docMk/>
            <pc:sldMk cId="2604963721" sldId="2147472364"/>
            <ac:picMk id="9" creationId="{522388AD-2108-3E71-5731-02A76F9B29AB}"/>
          </ac:picMkLst>
        </pc:picChg>
        <pc:picChg chg="del">
          <ac:chgData name="ARUN KARTHIK ." userId="62a047ea-99a3-445a-a127-bd8840139939" providerId="ADAL" clId="{681553B4-56ED-45EF-8511-39EE08122294}" dt="2024-06-09T11:51:47.906" v="173" actId="478"/>
          <ac:picMkLst>
            <pc:docMk/>
            <pc:sldMk cId="2604963721" sldId="2147472364"/>
            <ac:picMk id="6146" creationId="{EDCC7EB9-9FB0-1E8C-AE22-DDF63C51B0EF}"/>
          </ac:picMkLst>
        </pc:picChg>
      </pc:sldChg>
      <pc:sldChg chg="addSp delSp modSp add mod">
        <pc:chgData name="ARUN KARTHIK ." userId="62a047ea-99a3-445a-a127-bd8840139939" providerId="ADAL" clId="{681553B4-56ED-45EF-8511-39EE08122294}" dt="2024-06-09T12:01:25.687" v="302" actId="478"/>
        <pc:sldMkLst>
          <pc:docMk/>
          <pc:sldMk cId="1223650770" sldId="2147472365"/>
        </pc:sldMkLst>
        <pc:picChg chg="add mod">
          <ac:chgData name="ARUN KARTHIK ." userId="62a047ea-99a3-445a-a127-bd8840139939" providerId="ADAL" clId="{681553B4-56ED-45EF-8511-39EE08122294}" dt="2024-06-09T11:57:09.504" v="295" actId="1076"/>
          <ac:picMkLst>
            <pc:docMk/>
            <pc:sldMk cId="1223650770" sldId="2147472365"/>
            <ac:picMk id="7" creationId="{B9B53291-749C-4004-301B-A4D8885F96D8}"/>
          </ac:picMkLst>
        </pc:picChg>
        <pc:picChg chg="add mod">
          <ac:chgData name="ARUN KARTHIK ." userId="62a047ea-99a3-445a-a127-bd8840139939" providerId="ADAL" clId="{681553B4-56ED-45EF-8511-39EE08122294}" dt="2024-06-09T11:57:29.520" v="297" actId="1076"/>
          <ac:picMkLst>
            <pc:docMk/>
            <pc:sldMk cId="1223650770" sldId="2147472365"/>
            <ac:picMk id="11" creationId="{E367EFA1-5D0D-8C10-8542-435E69A6645A}"/>
          </ac:picMkLst>
        </pc:picChg>
        <pc:picChg chg="add mod">
          <ac:chgData name="ARUN KARTHIK ." userId="62a047ea-99a3-445a-a127-bd8840139939" providerId="ADAL" clId="{681553B4-56ED-45EF-8511-39EE08122294}" dt="2024-06-09T11:57:33.983" v="299" actId="1076"/>
          <ac:picMkLst>
            <pc:docMk/>
            <pc:sldMk cId="1223650770" sldId="2147472365"/>
            <ac:picMk id="12" creationId="{770A4203-4E3A-80C3-3E9D-3A78A5F8757D}"/>
          </ac:picMkLst>
        </pc:picChg>
        <pc:picChg chg="add mod">
          <ac:chgData name="ARUN KARTHIK ." userId="62a047ea-99a3-445a-a127-bd8840139939" providerId="ADAL" clId="{681553B4-56ED-45EF-8511-39EE08122294}" dt="2024-06-09T11:57:37.695" v="301" actId="1076"/>
          <ac:picMkLst>
            <pc:docMk/>
            <pc:sldMk cId="1223650770" sldId="2147472365"/>
            <ac:picMk id="14" creationId="{B17D879C-1C46-E065-7C47-E439904819D0}"/>
          </ac:picMkLst>
        </pc:picChg>
        <pc:picChg chg="del">
          <ac:chgData name="ARUN KARTHIK ." userId="62a047ea-99a3-445a-a127-bd8840139939" providerId="ADAL" clId="{681553B4-56ED-45EF-8511-39EE08122294}" dt="2024-06-09T12:01:25.687" v="302" actId="478"/>
          <ac:picMkLst>
            <pc:docMk/>
            <pc:sldMk cId="1223650770" sldId="2147472365"/>
            <ac:picMk id="26" creationId="{2900D3DA-F83F-8424-5396-F2CBC27D21E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2FE83-D23F-4670-89BA-433B2D9AC47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02BC8E9-C40E-434E-ACB7-9630221EFF42}">
      <dgm:prSet/>
      <dgm:spPr/>
      <dgm:t>
        <a:bodyPr/>
        <a:lstStyle/>
        <a:p>
          <a:r>
            <a:rPr lang="en-US" b="1" i="0" baseline="0"/>
            <a:t>Checklist</a:t>
          </a:r>
          <a:r>
            <a:rPr lang="en-US" b="0" i="0" baseline="0"/>
            <a:t>:</a:t>
          </a:r>
          <a:endParaRPr lang="en-US"/>
        </a:p>
      </dgm:t>
    </dgm:pt>
    <dgm:pt modelId="{E0CE2FB2-B1D0-4034-994F-A2F4E836F60E}" type="parTrans" cxnId="{DC664166-3D1F-44BA-A808-D555CC606032}">
      <dgm:prSet/>
      <dgm:spPr/>
      <dgm:t>
        <a:bodyPr/>
        <a:lstStyle/>
        <a:p>
          <a:endParaRPr lang="en-US"/>
        </a:p>
      </dgm:t>
    </dgm:pt>
    <dgm:pt modelId="{10C46B66-3F9F-45FB-BDC0-9622C96AF864}" type="sibTrans" cxnId="{DC664166-3D1F-44BA-A808-D555CC606032}">
      <dgm:prSet/>
      <dgm:spPr/>
      <dgm:t>
        <a:bodyPr/>
        <a:lstStyle/>
        <a:p>
          <a:endParaRPr lang="en-US"/>
        </a:p>
      </dgm:t>
    </dgm:pt>
    <dgm:pt modelId="{F5DC0619-4EFD-49D8-9F96-052305FCC8BA}">
      <dgm:prSet/>
      <dgm:spPr/>
      <dgm:t>
        <a:bodyPr/>
        <a:lstStyle/>
        <a:p>
          <a:r>
            <a:rPr lang="en-US" b="0" i="0" baseline="0"/>
            <a:t>Is there </a:t>
          </a:r>
          <a:r>
            <a:rPr lang="en-US" b="1" i="0" baseline="0"/>
            <a:t>enough data</a:t>
          </a:r>
          <a:r>
            <a:rPr lang="en-US" b="0" i="0" baseline="0"/>
            <a:t>? (Do you have sensor logs, labels, etc.)</a:t>
          </a:r>
          <a:endParaRPr lang="en-US"/>
        </a:p>
      </dgm:t>
    </dgm:pt>
    <dgm:pt modelId="{53FA46A3-477A-4F5B-AC9E-A2C5D2BADB7C}" type="parTrans" cxnId="{47B9DF55-BB64-473E-9AD7-AA6FFAB080BF}">
      <dgm:prSet/>
      <dgm:spPr/>
      <dgm:t>
        <a:bodyPr/>
        <a:lstStyle/>
        <a:p>
          <a:endParaRPr lang="en-US"/>
        </a:p>
      </dgm:t>
    </dgm:pt>
    <dgm:pt modelId="{E2417C29-5127-42E9-A207-AF624587864D}" type="sibTrans" cxnId="{47B9DF55-BB64-473E-9AD7-AA6FFAB080BF}">
      <dgm:prSet/>
      <dgm:spPr/>
      <dgm:t>
        <a:bodyPr/>
        <a:lstStyle/>
        <a:p>
          <a:endParaRPr lang="en-US"/>
        </a:p>
      </dgm:t>
    </dgm:pt>
    <dgm:pt modelId="{D04F4310-0E79-418A-A405-E5E25BA354E4}">
      <dgm:prSet/>
      <dgm:spPr/>
      <dgm:t>
        <a:bodyPr/>
        <a:lstStyle/>
        <a:p>
          <a:r>
            <a:rPr lang="en-US" b="0" i="0" baseline="0"/>
            <a:t>Is the </a:t>
          </a:r>
          <a:r>
            <a:rPr lang="en-US" b="1" i="0" baseline="0"/>
            <a:t>output predictable</a:t>
          </a:r>
          <a:r>
            <a:rPr lang="en-US" b="0" i="0" baseline="0"/>
            <a:t> from the input?</a:t>
          </a:r>
          <a:endParaRPr lang="en-US"/>
        </a:p>
      </dgm:t>
    </dgm:pt>
    <dgm:pt modelId="{F4ED10FD-F354-4619-ABF0-87D870889520}" type="parTrans" cxnId="{D8CEAB33-73A0-4B56-BA4B-1F5AA4E8D6D1}">
      <dgm:prSet/>
      <dgm:spPr/>
      <dgm:t>
        <a:bodyPr/>
        <a:lstStyle/>
        <a:p>
          <a:endParaRPr lang="en-US"/>
        </a:p>
      </dgm:t>
    </dgm:pt>
    <dgm:pt modelId="{252FC4BE-1E93-43C1-ADD4-4D37A1F9373B}" type="sibTrans" cxnId="{D8CEAB33-73A0-4B56-BA4B-1F5AA4E8D6D1}">
      <dgm:prSet/>
      <dgm:spPr/>
      <dgm:t>
        <a:bodyPr/>
        <a:lstStyle/>
        <a:p>
          <a:endParaRPr lang="en-US"/>
        </a:p>
      </dgm:t>
    </dgm:pt>
    <dgm:pt modelId="{E71F1878-C8C2-4248-9A1E-855FA1CB23A0}">
      <dgm:prSet/>
      <dgm:spPr/>
      <dgm:t>
        <a:bodyPr/>
        <a:lstStyle/>
        <a:p>
          <a:r>
            <a:rPr lang="en-US" b="0" i="0" baseline="0"/>
            <a:t>Is there </a:t>
          </a:r>
          <a:r>
            <a:rPr lang="en-US" b="1" i="0" baseline="0"/>
            <a:t>value</a:t>
          </a:r>
          <a:r>
            <a:rPr lang="en-US" b="0" i="0" baseline="0"/>
            <a:t> in making this prediction?</a:t>
          </a:r>
          <a:endParaRPr lang="en-US"/>
        </a:p>
      </dgm:t>
    </dgm:pt>
    <dgm:pt modelId="{4860694F-24F1-4B36-8F4A-D5DAB09AB3F9}" type="parTrans" cxnId="{A22CD3DA-C9D0-40A0-870A-250A7F1C7C61}">
      <dgm:prSet/>
      <dgm:spPr/>
      <dgm:t>
        <a:bodyPr/>
        <a:lstStyle/>
        <a:p>
          <a:endParaRPr lang="en-US"/>
        </a:p>
      </dgm:t>
    </dgm:pt>
    <dgm:pt modelId="{39829EEF-D573-471C-A75D-5299D4C31B9E}" type="sibTrans" cxnId="{A22CD3DA-C9D0-40A0-870A-250A7F1C7C61}">
      <dgm:prSet/>
      <dgm:spPr/>
      <dgm:t>
        <a:bodyPr/>
        <a:lstStyle/>
        <a:p>
          <a:endParaRPr lang="en-US"/>
        </a:p>
      </dgm:t>
    </dgm:pt>
    <dgm:pt modelId="{92E8A0FA-68F1-493B-A200-153A6BE4D206}">
      <dgm:prSet/>
      <dgm:spPr/>
      <dgm:t>
        <a:bodyPr/>
        <a:lstStyle/>
        <a:p>
          <a:r>
            <a:rPr lang="en-US" b="1" i="0" baseline="0"/>
            <a:t>Structure</a:t>
          </a:r>
          <a:r>
            <a:rPr lang="en-US" b="0" i="0" baseline="0"/>
            <a:t>:</a:t>
          </a:r>
          <a:endParaRPr lang="en-US"/>
        </a:p>
      </dgm:t>
    </dgm:pt>
    <dgm:pt modelId="{2BAB2595-9F23-410F-B3A5-F955F7E6F08B}" type="parTrans" cxnId="{4D468B00-56AB-4B8E-9BE9-B66B4D806C85}">
      <dgm:prSet/>
      <dgm:spPr/>
      <dgm:t>
        <a:bodyPr/>
        <a:lstStyle/>
        <a:p>
          <a:endParaRPr lang="en-US"/>
        </a:p>
      </dgm:t>
    </dgm:pt>
    <dgm:pt modelId="{41BE67F6-20B9-4FE6-84BB-C750ABFD1747}" type="sibTrans" cxnId="{4D468B00-56AB-4B8E-9BE9-B66B4D806C85}">
      <dgm:prSet/>
      <dgm:spPr/>
      <dgm:t>
        <a:bodyPr/>
        <a:lstStyle/>
        <a:p>
          <a:endParaRPr lang="en-US"/>
        </a:p>
      </dgm:t>
    </dgm:pt>
    <dgm:pt modelId="{29F0AA60-7431-48CF-B30B-E9DCDCAD554B}">
      <dgm:prSet/>
      <dgm:spPr/>
      <dgm:t>
        <a:bodyPr/>
        <a:lstStyle/>
        <a:p>
          <a:r>
            <a:rPr lang="en-US" b="0" i="0" baseline="0"/>
            <a:t>"Given [inputs], predict [output] to [achieve goal]."</a:t>
          </a:r>
          <a:endParaRPr lang="en-US"/>
        </a:p>
      </dgm:t>
    </dgm:pt>
    <dgm:pt modelId="{1F69DC7D-CB3A-4E7B-BFF7-42EA36618539}" type="parTrans" cxnId="{DFFE79DD-C520-4F4F-A227-16E4CDE31363}">
      <dgm:prSet/>
      <dgm:spPr/>
      <dgm:t>
        <a:bodyPr/>
        <a:lstStyle/>
        <a:p>
          <a:endParaRPr lang="en-US"/>
        </a:p>
      </dgm:t>
    </dgm:pt>
    <dgm:pt modelId="{499BD4CA-8CC0-49FE-A0FB-A5D789301A62}" type="sibTrans" cxnId="{DFFE79DD-C520-4F4F-A227-16E4CDE31363}">
      <dgm:prSet/>
      <dgm:spPr/>
      <dgm:t>
        <a:bodyPr/>
        <a:lstStyle/>
        <a:p>
          <a:endParaRPr lang="en-US"/>
        </a:p>
      </dgm:t>
    </dgm:pt>
    <dgm:pt modelId="{EE3ADFD6-07C4-4035-A1C6-ACA9B0F63766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Examples</a:t>
          </a:r>
          <a:r>
            <a:rPr lang="en-US" b="0" i="0" baseline="0"/>
            <a:t>:</a:t>
          </a:r>
          <a:endParaRPr lang="en-US"/>
        </a:p>
      </dgm:t>
    </dgm:pt>
    <dgm:pt modelId="{9341E3DB-BFA4-417D-9A99-4F8BD7F8BB54}" type="parTrans" cxnId="{882070F2-4434-4712-AC6A-59907CB7A9C7}">
      <dgm:prSet/>
      <dgm:spPr/>
      <dgm:t>
        <a:bodyPr/>
        <a:lstStyle/>
        <a:p>
          <a:endParaRPr lang="en-US"/>
        </a:p>
      </dgm:t>
    </dgm:pt>
    <dgm:pt modelId="{5991B9B5-01A9-4583-A9BD-CB533F4C58D4}" type="sibTrans" cxnId="{882070F2-4434-4712-AC6A-59907CB7A9C7}">
      <dgm:prSet/>
      <dgm:spPr/>
      <dgm:t>
        <a:bodyPr/>
        <a:lstStyle/>
        <a:p>
          <a:endParaRPr lang="en-US"/>
        </a:p>
      </dgm:t>
    </dgm:pt>
    <dgm:pt modelId="{BF05773B-63AF-4B5A-BE8E-8E30B4ED50B6}">
      <dgm:prSet/>
      <dgm:spPr/>
      <dgm:t>
        <a:bodyPr/>
        <a:lstStyle/>
        <a:p>
          <a:r>
            <a:rPr lang="en-US" b="0" i="0" baseline="0"/>
            <a:t>“Given temperature, vibration, and voltage data, predict motor failure to reduce downtime.”</a:t>
          </a:r>
          <a:endParaRPr lang="en-US"/>
        </a:p>
      </dgm:t>
    </dgm:pt>
    <dgm:pt modelId="{CFB8323B-BE49-4C25-AE40-0EE1DF3BC45C}" type="parTrans" cxnId="{DFA9A20B-94B0-4904-9A53-D6DCC04FAA53}">
      <dgm:prSet/>
      <dgm:spPr/>
      <dgm:t>
        <a:bodyPr/>
        <a:lstStyle/>
        <a:p>
          <a:endParaRPr lang="en-US"/>
        </a:p>
      </dgm:t>
    </dgm:pt>
    <dgm:pt modelId="{A7D8D589-ABC3-472C-BB95-2399E93FBDF8}" type="sibTrans" cxnId="{DFA9A20B-94B0-4904-9A53-D6DCC04FAA53}">
      <dgm:prSet/>
      <dgm:spPr/>
      <dgm:t>
        <a:bodyPr/>
        <a:lstStyle/>
        <a:p>
          <a:endParaRPr lang="en-US"/>
        </a:p>
      </dgm:t>
    </dgm:pt>
    <dgm:pt modelId="{7011CA19-8E6D-4A7A-994D-83FC788C0E2F}">
      <dgm:prSet/>
      <dgm:spPr/>
      <dgm:t>
        <a:bodyPr/>
        <a:lstStyle/>
        <a:p>
          <a:r>
            <a:rPr lang="en-US" b="0" i="0" baseline="0"/>
            <a:t>“Given product images, classify defects to automate quality control.”</a:t>
          </a:r>
          <a:endParaRPr lang="en-US"/>
        </a:p>
      </dgm:t>
    </dgm:pt>
    <dgm:pt modelId="{948120A1-1D14-4515-87BA-E02D1B30D812}" type="parTrans" cxnId="{07D38BA2-33E5-4813-8651-C6CA52E965CC}">
      <dgm:prSet/>
      <dgm:spPr/>
      <dgm:t>
        <a:bodyPr/>
        <a:lstStyle/>
        <a:p>
          <a:endParaRPr lang="en-US"/>
        </a:p>
      </dgm:t>
    </dgm:pt>
    <dgm:pt modelId="{FC794362-A032-463E-9A52-86CDF8E1C058}" type="sibTrans" cxnId="{07D38BA2-33E5-4813-8651-C6CA52E965CC}">
      <dgm:prSet/>
      <dgm:spPr/>
      <dgm:t>
        <a:bodyPr/>
        <a:lstStyle/>
        <a:p>
          <a:endParaRPr lang="en-US"/>
        </a:p>
      </dgm:t>
    </dgm:pt>
    <dgm:pt modelId="{6428C042-7905-4FF0-A696-6C0C20E387DB}">
      <dgm:prSet/>
      <dgm:spPr/>
      <dgm:t>
        <a:bodyPr/>
        <a:lstStyle/>
        <a:p>
          <a:r>
            <a:rPr lang="en-US" b="0" i="0" baseline="0"/>
            <a:t>✅ </a:t>
          </a:r>
          <a:r>
            <a:rPr lang="en-US" b="1" i="0" baseline="0"/>
            <a:t>Exercise</a:t>
          </a:r>
          <a:r>
            <a:rPr lang="en-US" b="0" i="0" baseline="0"/>
            <a:t>:</a:t>
          </a:r>
          <a:br>
            <a:rPr lang="en-US" b="0" i="0" baseline="0"/>
          </a:br>
          <a:r>
            <a:rPr lang="en-US" b="0" i="0" baseline="0"/>
            <a:t>Take the problem they discussed in groups and now write it in the format above.</a:t>
          </a:r>
          <a:endParaRPr lang="en-US"/>
        </a:p>
      </dgm:t>
    </dgm:pt>
    <dgm:pt modelId="{2A135F79-3360-43B3-A818-1D6885E32B8C}" type="parTrans" cxnId="{A8F69F28-75B0-4990-BC4B-9610C02CF486}">
      <dgm:prSet/>
      <dgm:spPr/>
      <dgm:t>
        <a:bodyPr/>
        <a:lstStyle/>
        <a:p>
          <a:endParaRPr lang="en-US"/>
        </a:p>
      </dgm:t>
    </dgm:pt>
    <dgm:pt modelId="{15C530D4-BFBC-4D78-B611-D3B2E2C10FD0}" type="sibTrans" cxnId="{A8F69F28-75B0-4990-BC4B-9610C02CF486}">
      <dgm:prSet/>
      <dgm:spPr/>
      <dgm:t>
        <a:bodyPr/>
        <a:lstStyle/>
        <a:p>
          <a:endParaRPr lang="en-US"/>
        </a:p>
      </dgm:t>
    </dgm:pt>
    <dgm:pt modelId="{3ED315A8-C518-4FB4-96EB-447AD1855D2C}" type="pres">
      <dgm:prSet presAssocID="{90A2FE83-D23F-4670-89BA-433B2D9AC474}" presName="vert0" presStyleCnt="0">
        <dgm:presLayoutVars>
          <dgm:dir/>
          <dgm:animOne val="branch"/>
          <dgm:animLvl val="lvl"/>
        </dgm:presLayoutVars>
      </dgm:prSet>
      <dgm:spPr/>
    </dgm:pt>
    <dgm:pt modelId="{24E85106-298E-4CA6-9FB1-B674F3B6FF35}" type="pres">
      <dgm:prSet presAssocID="{B02BC8E9-C40E-434E-ACB7-9630221EFF42}" presName="thickLine" presStyleLbl="alignNode1" presStyleIdx="0" presStyleCnt="10"/>
      <dgm:spPr/>
    </dgm:pt>
    <dgm:pt modelId="{B83D96D6-DE65-4A24-AFB2-C34AC03E7E94}" type="pres">
      <dgm:prSet presAssocID="{B02BC8E9-C40E-434E-ACB7-9630221EFF42}" presName="horz1" presStyleCnt="0"/>
      <dgm:spPr/>
    </dgm:pt>
    <dgm:pt modelId="{FDEAE63A-D569-4394-A467-3D267CE47504}" type="pres">
      <dgm:prSet presAssocID="{B02BC8E9-C40E-434E-ACB7-9630221EFF42}" presName="tx1" presStyleLbl="revTx" presStyleIdx="0" presStyleCnt="10"/>
      <dgm:spPr/>
    </dgm:pt>
    <dgm:pt modelId="{98BF89F6-6E99-48CF-A747-11280CECC87E}" type="pres">
      <dgm:prSet presAssocID="{B02BC8E9-C40E-434E-ACB7-9630221EFF42}" presName="vert1" presStyleCnt="0"/>
      <dgm:spPr/>
    </dgm:pt>
    <dgm:pt modelId="{314B4E50-FDAD-4798-969A-C82678C2A90A}" type="pres">
      <dgm:prSet presAssocID="{F5DC0619-4EFD-49D8-9F96-052305FCC8BA}" presName="thickLine" presStyleLbl="alignNode1" presStyleIdx="1" presStyleCnt="10"/>
      <dgm:spPr/>
    </dgm:pt>
    <dgm:pt modelId="{8306F9FB-1BDF-4708-BADD-133858CD5122}" type="pres">
      <dgm:prSet presAssocID="{F5DC0619-4EFD-49D8-9F96-052305FCC8BA}" presName="horz1" presStyleCnt="0"/>
      <dgm:spPr/>
    </dgm:pt>
    <dgm:pt modelId="{B46F322B-0442-44EF-84A1-7A702A896841}" type="pres">
      <dgm:prSet presAssocID="{F5DC0619-4EFD-49D8-9F96-052305FCC8BA}" presName="tx1" presStyleLbl="revTx" presStyleIdx="1" presStyleCnt="10"/>
      <dgm:spPr/>
    </dgm:pt>
    <dgm:pt modelId="{6CC052C1-8E3D-479D-881A-CB1D9F388990}" type="pres">
      <dgm:prSet presAssocID="{F5DC0619-4EFD-49D8-9F96-052305FCC8BA}" presName="vert1" presStyleCnt="0"/>
      <dgm:spPr/>
    </dgm:pt>
    <dgm:pt modelId="{CCEE0947-461A-40ED-BC60-A2C636FCC97B}" type="pres">
      <dgm:prSet presAssocID="{D04F4310-0E79-418A-A405-E5E25BA354E4}" presName="thickLine" presStyleLbl="alignNode1" presStyleIdx="2" presStyleCnt="10"/>
      <dgm:spPr/>
    </dgm:pt>
    <dgm:pt modelId="{FDC0E60F-AACE-41BA-B0CD-7B5ED894EB3B}" type="pres">
      <dgm:prSet presAssocID="{D04F4310-0E79-418A-A405-E5E25BA354E4}" presName="horz1" presStyleCnt="0"/>
      <dgm:spPr/>
    </dgm:pt>
    <dgm:pt modelId="{A089D48F-215E-4671-9F2E-00C7A24DB8A7}" type="pres">
      <dgm:prSet presAssocID="{D04F4310-0E79-418A-A405-E5E25BA354E4}" presName="tx1" presStyleLbl="revTx" presStyleIdx="2" presStyleCnt="10"/>
      <dgm:spPr/>
    </dgm:pt>
    <dgm:pt modelId="{E26DA783-6066-4357-B9A8-E10245ACE14C}" type="pres">
      <dgm:prSet presAssocID="{D04F4310-0E79-418A-A405-E5E25BA354E4}" presName="vert1" presStyleCnt="0"/>
      <dgm:spPr/>
    </dgm:pt>
    <dgm:pt modelId="{965AC5CB-2B7B-46BF-835E-49BF7C9E6B48}" type="pres">
      <dgm:prSet presAssocID="{E71F1878-C8C2-4248-9A1E-855FA1CB23A0}" presName="thickLine" presStyleLbl="alignNode1" presStyleIdx="3" presStyleCnt="10"/>
      <dgm:spPr/>
    </dgm:pt>
    <dgm:pt modelId="{E928EAC4-ABFB-4D71-AEE5-4F72CB2D1F5A}" type="pres">
      <dgm:prSet presAssocID="{E71F1878-C8C2-4248-9A1E-855FA1CB23A0}" presName="horz1" presStyleCnt="0"/>
      <dgm:spPr/>
    </dgm:pt>
    <dgm:pt modelId="{2B86056E-B14B-46ED-91E3-747193DC9DA4}" type="pres">
      <dgm:prSet presAssocID="{E71F1878-C8C2-4248-9A1E-855FA1CB23A0}" presName="tx1" presStyleLbl="revTx" presStyleIdx="3" presStyleCnt="10"/>
      <dgm:spPr/>
    </dgm:pt>
    <dgm:pt modelId="{299CF131-CB47-4128-9152-FDCA4C3B74CB}" type="pres">
      <dgm:prSet presAssocID="{E71F1878-C8C2-4248-9A1E-855FA1CB23A0}" presName="vert1" presStyleCnt="0"/>
      <dgm:spPr/>
    </dgm:pt>
    <dgm:pt modelId="{3AF6D3E1-33B4-4290-A1A5-B208DFC3C8CA}" type="pres">
      <dgm:prSet presAssocID="{92E8A0FA-68F1-493B-A200-153A6BE4D206}" presName="thickLine" presStyleLbl="alignNode1" presStyleIdx="4" presStyleCnt="10"/>
      <dgm:spPr/>
    </dgm:pt>
    <dgm:pt modelId="{5F68CC21-F771-4C81-8036-15893E2AA48C}" type="pres">
      <dgm:prSet presAssocID="{92E8A0FA-68F1-493B-A200-153A6BE4D206}" presName="horz1" presStyleCnt="0"/>
      <dgm:spPr/>
    </dgm:pt>
    <dgm:pt modelId="{56A53C7A-55D6-4405-8A3D-86D0018288F3}" type="pres">
      <dgm:prSet presAssocID="{92E8A0FA-68F1-493B-A200-153A6BE4D206}" presName="tx1" presStyleLbl="revTx" presStyleIdx="4" presStyleCnt="10"/>
      <dgm:spPr/>
    </dgm:pt>
    <dgm:pt modelId="{6E5B94EA-CFDD-4C39-B8EF-004BE3D077C9}" type="pres">
      <dgm:prSet presAssocID="{92E8A0FA-68F1-493B-A200-153A6BE4D206}" presName="vert1" presStyleCnt="0"/>
      <dgm:spPr/>
    </dgm:pt>
    <dgm:pt modelId="{3A394095-9C89-4757-8D6C-9802940AE5E8}" type="pres">
      <dgm:prSet presAssocID="{29F0AA60-7431-48CF-B30B-E9DCDCAD554B}" presName="thickLine" presStyleLbl="alignNode1" presStyleIdx="5" presStyleCnt="10"/>
      <dgm:spPr/>
    </dgm:pt>
    <dgm:pt modelId="{50BFADA2-9674-4547-A038-42643F8B557F}" type="pres">
      <dgm:prSet presAssocID="{29F0AA60-7431-48CF-B30B-E9DCDCAD554B}" presName="horz1" presStyleCnt="0"/>
      <dgm:spPr/>
    </dgm:pt>
    <dgm:pt modelId="{BAF8CC86-1B30-4698-A131-877EE79B0F8D}" type="pres">
      <dgm:prSet presAssocID="{29F0AA60-7431-48CF-B30B-E9DCDCAD554B}" presName="tx1" presStyleLbl="revTx" presStyleIdx="5" presStyleCnt="10"/>
      <dgm:spPr/>
    </dgm:pt>
    <dgm:pt modelId="{56B72FFA-9810-4DCD-B290-DAB65BA669A4}" type="pres">
      <dgm:prSet presAssocID="{29F0AA60-7431-48CF-B30B-E9DCDCAD554B}" presName="vert1" presStyleCnt="0"/>
      <dgm:spPr/>
    </dgm:pt>
    <dgm:pt modelId="{9533C661-5861-4615-B967-3AF94241E63E}" type="pres">
      <dgm:prSet presAssocID="{EE3ADFD6-07C4-4035-A1C6-ACA9B0F63766}" presName="thickLine" presStyleLbl="alignNode1" presStyleIdx="6" presStyleCnt="10"/>
      <dgm:spPr/>
    </dgm:pt>
    <dgm:pt modelId="{C5633B6C-CEBE-48AA-BFE9-8942EAE803DE}" type="pres">
      <dgm:prSet presAssocID="{EE3ADFD6-07C4-4035-A1C6-ACA9B0F63766}" presName="horz1" presStyleCnt="0"/>
      <dgm:spPr/>
    </dgm:pt>
    <dgm:pt modelId="{8B3BCF97-F95D-4DAE-B9E7-1C928AB8215C}" type="pres">
      <dgm:prSet presAssocID="{EE3ADFD6-07C4-4035-A1C6-ACA9B0F63766}" presName="tx1" presStyleLbl="revTx" presStyleIdx="6" presStyleCnt="10"/>
      <dgm:spPr/>
    </dgm:pt>
    <dgm:pt modelId="{E28FCC07-E75A-4D55-9A56-93EEE3D330A2}" type="pres">
      <dgm:prSet presAssocID="{EE3ADFD6-07C4-4035-A1C6-ACA9B0F63766}" presName="vert1" presStyleCnt="0"/>
      <dgm:spPr/>
    </dgm:pt>
    <dgm:pt modelId="{550F23F0-0E77-4073-86A3-587D48C73429}" type="pres">
      <dgm:prSet presAssocID="{BF05773B-63AF-4B5A-BE8E-8E30B4ED50B6}" presName="thickLine" presStyleLbl="alignNode1" presStyleIdx="7" presStyleCnt="10"/>
      <dgm:spPr/>
    </dgm:pt>
    <dgm:pt modelId="{E4063AFE-C979-411F-A624-BCEEB1524086}" type="pres">
      <dgm:prSet presAssocID="{BF05773B-63AF-4B5A-BE8E-8E30B4ED50B6}" presName="horz1" presStyleCnt="0"/>
      <dgm:spPr/>
    </dgm:pt>
    <dgm:pt modelId="{FC3F8F71-03A6-43F4-8C6D-99E312BE0307}" type="pres">
      <dgm:prSet presAssocID="{BF05773B-63AF-4B5A-BE8E-8E30B4ED50B6}" presName="tx1" presStyleLbl="revTx" presStyleIdx="7" presStyleCnt="10"/>
      <dgm:spPr/>
    </dgm:pt>
    <dgm:pt modelId="{65EB8302-1CD5-497B-93C5-5516CCC4506D}" type="pres">
      <dgm:prSet presAssocID="{BF05773B-63AF-4B5A-BE8E-8E30B4ED50B6}" presName="vert1" presStyleCnt="0"/>
      <dgm:spPr/>
    </dgm:pt>
    <dgm:pt modelId="{91E088EA-52B5-4E6D-A93A-49279513179D}" type="pres">
      <dgm:prSet presAssocID="{7011CA19-8E6D-4A7A-994D-83FC788C0E2F}" presName="thickLine" presStyleLbl="alignNode1" presStyleIdx="8" presStyleCnt="10"/>
      <dgm:spPr/>
    </dgm:pt>
    <dgm:pt modelId="{FAD5B42C-C6DE-426B-971A-D864E1403756}" type="pres">
      <dgm:prSet presAssocID="{7011CA19-8E6D-4A7A-994D-83FC788C0E2F}" presName="horz1" presStyleCnt="0"/>
      <dgm:spPr/>
    </dgm:pt>
    <dgm:pt modelId="{74226F22-1C55-41DE-A78F-33C67E9E8368}" type="pres">
      <dgm:prSet presAssocID="{7011CA19-8E6D-4A7A-994D-83FC788C0E2F}" presName="tx1" presStyleLbl="revTx" presStyleIdx="8" presStyleCnt="10"/>
      <dgm:spPr/>
    </dgm:pt>
    <dgm:pt modelId="{9025C00C-0001-4321-B6B2-0BF4C23186AB}" type="pres">
      <dgm:prSet presAssocID="{7011CA19-8E6D-4A7A-994D-83FC788C0E2F}" presName="vert1" presStyleCnt="0"/>
      <dgm:spPr/>
    </dgm:pt>
    <dgm:pt modelId="{D80BC335-6A9B-4C97-8581-1035CF245521}" type="pres">
      <dgm:prSet presAssocID="{6428C042-7905-4FF0-A696-6C0C20E387DB}" presName="thickLine" presStyleLbl="alignNode1" presStyleIdx="9" presStyleCnt="10"/>
      <dgm:spPr/>
    </dgm:pt>
    <dgm:pt modelId="{38C295B3-4D46-4AB5-A27E-BEF8EB9C5822}" type="pres">
      <dgm:prSet presAssocID="{6428C042-7905-4FF0-A696-6C0C20E387DB}" presName="horz1" presStyleCnt="0"/>
      <dgm:spPr/>
    </dgm:pt>
    <dgm:pt modelId="{63F973D9-40AA-40CC-ACE3-A57F190D384F}" type="pres">
      <dgm:prSet presAssocID="{6428C042-7905-4FF0-A696-6C0C20E387DB}" presName="tx1" presStyleLbl="revTx" presStyleIdx="9" presStyleCnt="10"/>
      <dgm:spPr/>
    </dgm:pt>
    <dgm:pt modelId="{1F1DDE25-8B85-4CD2-A17A-4C75C12875FD}" type="pres">
      <dgm:prSet presAssocID="{6428C042-7905-4FF0-A696-6C0C20E387DB}" presName="vert1" presStyleCnt="0"/>
      <dgm:spPr/>
    </dgm:pt>
  </dgm:ptLst>
  <dgm:cxnLst>
    <dgm:cxn modelId="{4D468B00-56AB-4B8E-9BE9-B66B4D806C85}" srcId="{90A2FE83-D23F-4670-89BA-433B2D9AC474}" destId="{92E8A0FA-68F1-493B-A200-153A6BE4D206}" srcOrd="4" destOrd="0" parTransId="{2BAB2595-9F23-410F-B3A5-F955F7E6F08B}" sibTransId="{41BE67F6-20B9-4FE6-84BB-C750ABFD1747}"/>
    <dgm:cxn modelId="{5F7E2B05-4169-467C-8B0D-60A813E6979F}" type="presOf" srcId="{B02BC8E9-C40E-434E-ACB7-9630221EFF42}" destId="{FDEAE63A-D569-4394-A467-3D267CE47504}" srcOrd="0" destOrd="0" presId="urn:microsoft.com/office/officeart/2008/layout/LinedList"/>
    <dgm:cxn modelId="{DFA9A20B-94B0-4904-9A53-D6DCC04FAA53}" srcId="{90A2FE83-D23F-4670-89BA-433B2D9AC474}" destId="{BF05773B-63AF-4B5A-BE8E-8E30B4ED50B6}" srcOrd="7" destOrd="0" parTransId="{CFB8323B-BE49-4C25-AE40-0EE1DF3BC45C}" sibTransId="{A7D8D589-ABC3-472C-BB95-2399E93FBDF8}"/>
    <dgm:cxn modelId="{8A5ACE0D-F217-476F-8CC3-4252393264F3}" type="presOf" srcId="{29F0AA60-7431-48CF-B30B-E9DCDCAD554B}" destId="{BAF8CC86-1B30-4698-A131-877EE79B0F8D}" srcOrd="0" destOrd="0" presId="urn:microsoft.com/office/officeart/2008/layout/LinedList"/>
    <dgm:cxn modelId="{A8F69F28-75B0-4990-BC4B-9610C02CF486}" srcId="{90A2FE83-D23F-4670-89BA-433B2D9AC474}" destId="{6428C042-7905-4FF0-A696-6C0C20E387DB}" srcOrd="9" destOrd="0" parTransId="{2A135F79-3360-43B3-A818-1D6885E32B8C}" sibTransId="{15C530D4-BFBC-4D78-B611-D3B2E2C10FD0}"/>
    <dgm:cxn modelId="{D8CEAB33-73A0-4B56-BA4B-1F5AA4E8D6D1}" srcId="{90A2FE83-D23F-4670-89BA-433B2D9AC474}" destId="{D04F4310-0E79-418A-A405-E5E25BA354E4}" srcOrd="2" destOrd="0" parTransId="{F4ED10FD-F354-4619-ABF0-87D870889520}" sibTransId="{252FC4BE-1E93-43C1-ADD4-4D37A1F9373B}"/>
    <dgm:cxn modelId="{C4E34D3A-FA67-4118-AC15-11EF9669C077}" type="presOf" srcId="{6428C042-7905-4FF0-A696-6C0C20E387DB}" destId="{63F973D9-40AA-40CC-ACE3-A57F190D384F}" srcOrd="0" destOrd="0" presId="urn:microsoft.com/office/officeart/2008/layout/LinedList"/>
    <dgm:cxn modelId="{DC664166-3D1F-44BA-A808-D555CC606032}" srcId="{90A2FE83-D23F-4670-89BA-433B2D9AC474}" destId="{B02BC8E9-C40E-434E-ACB7-9630221EFF42}" srcOrd="0" destOrd="0" parTransId="{E0CE2FB2-B1D0-4034-994F-A2F4E836F60E}" sibTransId="{10C46B66-3F9F-45FB-BDC0-9622C96AF864}"/>
    <dgm:cxn modelId="{7024F071-A85A-4BB7-BA2E-B9C690DEFC6D}" type="presOf" srcId="{E71F1878-C8C2-4248-9A1E-855FA1CB23A0}" destId="{2B86056E-B14B-46ED-91E3-747193DC9DA4}" srcOrd="0" destOrd="0" presId="urn:microsoft.com/office/officeart/2008/layout/LinedList"/>
    <dgm:cxn modelId="{47B9DF55-BB64-473E-9AD7-AA6FFAB080BF}" srcId="{90A2FE83-D23F-4670-89BA-433B2D9AC474}" destId="{F5DC0619-4EFD-49D8-9F96-052305FCC8BA}" srcOrd="1" destOrd="0" parTransId="{53FA46A3-477A-4F5B-AC9E-A2C5D2BADB7C}" sibTransId="{E2417C29-5127-42E9-A207-AF624587864D}"/>
    <dgm:cxn modelId="{7F8E9498-330B-4D97-8FBE-0C382D6D2B9A}" type="presOf" srcId="{92E8A0FA-68F1-493B-A200-153A6BE4D206}" destId="{56A53C7A-55D6-4405-8A3D-86D0018288F3}" srcOrd="0" destOrd="0" presId="urn:microsoft.com/office/officeart/2008/layout/LinedList"/>
    <dgm:cxn modelId="{07D38BA2-33E5-4813-8651-C6CA52E965CC}" srcId="{90A2FE83-D23F-4670-89BA-433B2D9AC474}" destId="{7011CA19-8E6D-4A7A-994D-83FC788C0E2F}" srcOrd="8" destOrd="0" parTransId="{948120A1-1D14-4515-87BA-E02D1B30D812}" sibTransId="{FC794362-A032-463E-9A52-86CDF8E1C058}"/>
    <dgm:cxn modelId="{1ACB45B7-36BD-4E89-8B4A-5D393E12FCE7}" type="presOf" srcId="{F5DC0619-4EFD-49D8-9F96-052305FCC8BA}" destId="{B46F322B-0442-44EF-84A1-7A702A896841}" srcOrd="0" destOrd="0" presId="urn:microsoft.com/office/officeart/2008/layout/LinedList"/>
    <dgm:cxn modelId="{E7B311BB-3171-473B-B887-CE9C614456EC}" type="presOf" srcId="{BF05773B-63AF-4B5A-BE8E-8E30B4ED50B6}" destId="{FC3F8F71-03A6-43F4-8C6D-99E312BE0307}" srcOrd="0" destOrd="0" presId="urn:microsoft.com/office/officeart/2008/layout/LinedList"/>
    <dgm:cxn modelId="{3F63C9D0-E187-4C9F-8A11-304B7D23C671}" type="presOf" srcId="{D04F4310-0E79-418A-A405-E5E25BA354E4}" destId="{A089D48F-215E-4671-9F2E-00C7A24DB8A7}" srcOrd="0" destOrd="0" presId="urn:microsoft.com/office/officeart/2008/layout/LinedList"/>
    <dgm:cxn modelId="{A22CD3DA-C9D0-40A0-870A-250A7F1C7C61}" srcId="{90A2FE83-D23F-4670-89BA-433B2D9AC474}" destId="{E71F1878-C8C2-4248-9A1E-855FA1CB23A0}" srcOrd="3" destOrd="0" parTransId="{4860694F-24F1-4B36-8F4A-D5DAB09AB3F9}" sibTransId="{39829EEF-D573-471C-A75D-5299D4C31B9E}"/>
    <dgm:cxn modelId="{DFFE79DD-C520-4F4F-A227-16E4CDE31363}" srcId="{90A2FE83-D23F-4670-89BA-433B2D9AC474}" destId="{29F0AA60-7431-48CF-B30B-E9DCDCAD554B}" srcOrd="5" destOrd="0" parTransId="{1F69DC7D-CB3A-4E7B-BFF7-42EA36618539}" sibTransId="{499BD4CA-8CC0-49FE-A0FB-A5D789301A62}"/>
    <dgm:cxn modelId="{170F63E1-915B-41F2-9A6A-6F28D93F636E}" type="presOf" srcId="{EE3ADFD6-07C4-4035-A1C6-ACA9B0F63766}" destId="{8B3BCF97-F95D-4DAE-B9E7-1C928AB8215C}" srcOrd="0" destOrd="0" presId="urn:microsoft.com/office/officeart/2008/layout/LinedList"/>
    <dgm:cxn modelId="{F86EA1E4-C6BA-456B-BA1F-7673FEB54CDF}" type="presOf" srcId="{90A2FE83-D23F-4670-89BA-433B2D9AC474}" destId="{3ED315A8-C518-4FB4-96EB-447AD1855D2C}" srcOrd="0" destOrd="0" presId="urn:microsoft.com/office/officeart/2008/layout/LinedList"/>
    <dgm:cxn modelId="{882070F2-4434-4712-AC6A-59907CB7A9C7}" srcId="{90A2FE83-D23F-4670-89BA-433B2D9AC474}" destId="{EE3ADFD6-07C4-4035-A1C6-ACA9B0F63766}" srcOrd="6" destOrd="0" parTransId="{9341E3DB-BFA4-417D-9A99-4F8BD7F8BB54}" sibTransId="{5991B9B5-01A9-4583-A9BD-CB533F4C58D4}"/>
    <dgm:cxn modelId="{FFD494FA-6D1A-41DA-8535-0E945650D91E}" type="presOf" srcId="{7011CA19-8E6D-4A7A-994D-83FC788C0E2F}" destId="{74226F22-1C55-41DE-A78F-33C67E9E8368}" srcOrd="0" destOrd="0" presId="urn:microsoft.com/office/officeart/2008/layout/LinedList"/>
    <dgm:cxn modelId="{A8B33148-A237-4226-8344-9ED41DF44700}" type="presParOf" srcId="{3ED315A8-C518-4FB4-96EB-447AD1855D2C}" destId="{24E85106-298E-4CA6-9FB1-B674F3B6FF35}" srcOrd="0" destOrd="0" presId="urn:microsoft.com/office/officeart/2008/layout/LinedList"/>
    <dgm:cxn modelId="{9D8D4DF1-44F8-409C-8699-F48E7A2E9534}" type="presParOf" srcId="{3ED315A8-C518-4FB4-96EB-447AD1855D2C}" destId="{B83D96D6-DE65-4A24-AFB2-C34AC03E7E94}" srcOrd="1" destOrd="0" presId="urn:microsoft.com/office/officeart/2008/layout/LinedList"/>
    <dgm:cxn modelId="{000EAC3B-62D5-4148-B7FB-0E64AEAF0425}" type="presParOf" srcId="{B83D96D6-DE65-4A24-AFB2-C34AC03E7E94}" destId="{FDEAE63A-D569-4394-A467-3D267CE47504}" srcOrd="0" destOrd="0" presId="urn:microsoft.com/office/officeart/2008/layout/LinedList"/>
    <dgm:cxn modelId="{63FC5842-9C86-4C28-B275-B4F692BAC2B8}" type="presParOf" srcId="{B83D96D6-DE65-4A24-AFB2-C34AC03E7E94}" destId="{98BF89F6-6E99-48CF-A747-11280CECC87E}" srcOrd="1" destOrd="0" presId="urn:microsoft.com/office/officeart/2008/layout/LinedList"/>
    <dgm:cxn modelId="{E858CBBA-7F03-4632-8FFE-9E1814D605FA}" type="presParOf" srcId="{3ED315A8-C518-4FB4-96EB-447AD1855D2C}" destId="{314B4E50-FDAD-4798-969A-C82678C2A90A}" srcOrd="2" destOrd="0" presId="urn:microsoft.com/office/officeart/2008/layout/LinedList"/>
    <dgm:cxn modelId="{BA254994-2A46-417A-82EF-BFEB2DEE5B1D}" type="presParOf" srcId="{3ED315A8-C518-4FB4-96EB-447AD1855D2C}" destId="{8306F9FB-1BDF-4708-BADD-133858CD5122}" srcOrd="3" destOrd="0" presId="urn:microsoft.com/office/officeart/2008/layout/LinedList"/>
    <dgm:cxn modelId="{29D27E2C-84FE-4D50-8B3E-82760156B6F5}" type="presParOf" srcId="{8306F9FB-1BDF-4708-BADD-133858CD5122}" destId="{B46F322B-0442-44EF-84A1-7A702A896841}" srcOrd="0" destOrd="0" presId="urn:microsoft.com/office/officeart/2008/layout/LinedList"/>
    <dgm:cxn modelId="{9D620518-5166-41A6-84AD-1213D2BF8E23}" type="presParOf" srcId="{8306F9FB-1BDF-4708-BADD-133858CD5122}" destId="{6CC052C1-8E3D-479D-881A-CB1D9F388990}" srcOrd="1" destOrd="0" presId="urn:microsoft.com/office/officeart/2008/layout/LinedList"/>
    <dgm:cxn modelId="{8905E500-DC31-41A7-9E60-AC5F096D7171}" type="presParOf" srcId="{3ED315A8-C518-4FB4-96EB-447AD1855D2C}" destId="{CCEE0947-461A-40ED-BC60-A2C636FCC97B}" srcOrd="4" destOrd="0" presId="urn:microsoft.com/office/officeart/2008/layout/LinedList"/>
    <dgm:cxn modelId="{26542800-71E8-40F2-A523-67A7E78974D0}" type="presParOf" srcId="{3ED315A8-C518-4FB4-96EB-447AD1855D2C}" destId="{FDC0E60F-AACE-41BA-B0CD-7B5ED894EB3B}" srcOrd="5" destOrd="0" presId="urn:microsoft.com/office/officeart/2008/layout/LinedList"/>
    <dgm:cxn modelId="{45255188-A5A9-4C16-AC34-E37149120B54}" type="presParOf" srcId="{FDC0E60F-AACE-41BA-B0CD-7B5ED894EB3B}" destId="{A089D48F-215E-4671-9F2E-00C7A24DB8A7}" srcOrd="0" destOrd="0" presId="urn:microsoft.com/office/officeart/2008/layout/LinedList"/>
    <dgm:cxn modelId="{771BAF1E-9642-46C2-9199-A422A816AF24}" type="presParOf" srcId="{FDC0E60F-AACE-41BA-B0CD-7B5ED894EB3B}" destId="{E26DA783-6066-4357-B9A8-E10245ACE14C}" srcOrd="1" destOrd="0" presId="urn:microsoft.com/office/officeart/2008/layout/LinedList"/>
    <dgm:cxn modelId="{2953E4AE-327D-49A5-8DAD-03DFA55BE176}" type="presParOf" srcId="{3ED315A8-C518-4FB4-96EB-447AD1855D2C}" destId="{965AC5CB-2B7B-46BF-835E-49BF7C9E6B48}" srcOrd="6" destOrd="0" presId="urn:microsoft.com/office/officeart/2008/layout/LinedList"/>
    <dgm:cxn modelId="{6F905FC1-0A3F-4696-A122-1F4A4DDF1F76}" type="presParOf" srcId="{3ED315A8-C518-4FB4-96EB-447AD1855D2C}" destId="{E928EAC4-ABFB-4D71-AEE5-4F72CB2D1F5A}" srcOrd="7" destOrd="0" presId="urn:microsoft.com/office/officeart/2008/layout/LinedList"/>
    <dgm:cxn modelId="{8A919B02-1F1B-42EC-BCD8-DA7E89B83D9F}" type="presParOf" srcId="{E928EAC4-ABFB-4D71-AEE5-4F72CB2D1F5A}" destId="{2B86056E-B14B-46ED-91E3-747193DC9DA4}" srcOrd="0" destOrd="0" presId="urn:microsoft.com/office/officeart/2008/layout/LinedList"/>
    <dgm:cxn modelId="{6613B8BA-E025-414D-BE18-DCA2FAFDE97C}" type="presParOf" srcId="{E928EAC4-ABFB-4D71-AEE5-4F72CB2D1F5A}" destId="{299CF131-CB47-4128-9152-FDCA4C3B74CB}" srcOrd="1" destOrd="0" presId="urn:microsoft.com/office/officeart/2008/layout/LinedList"/>
    <dgm:cxn modelId="{FE6A85AF-DFFA-454D-B99F-480E6EF8EAC4}" type="presParOf" srcId="{3ED315A8-C518-4FB4-96EB-447AD1855D2C}" destId="{3AF6D3E1-33B4-4290-A1A5-B208DFC3C8CA}" srcOrd="8" destOrd="0" presId="urn:microsoft.com/office/officeart/2008/layout/LinedList"/>
    <dgm:cxn modelId="{E2EDA666-3911-4023-92E3-66F422BBB7BD}" type="presParOf" srcId="{3ED315A8-C518-4FB4-96EB-447AD1855D2C}" destId="{5F68CC21-F771-4C81-8036-15893E2AA48C}" srcOrd="9" destOrd="0" presId="urn:microsoft.com/office/officeart/2008/layout/LinedList"/>
    <dgm:cxn modelId="{7A5ADB93-BD1F-467F-A561-EF099AFDB579}" type="presParOf" srcId="{5F68CC21-F771-4C81-8036-15893E2AA48C}" destId="{56A53C7A-55D6-4405-8A3D-86D0018288F3}" srcOrd="0" destOrd="0" presId="urn:microsoft.com/office/officeart/2008/layout/LinedList"/>
    <dgm:cxn modelId="{4E143DE9-9D50-4FAF-9AF0-A591C133B606}" type="presParOf" srcId="{5F68CC21-F771-4C81-8036-15893E2AA48C}" destId="{6E5B94EA-CFDD-4C39-B8EF-004BE3D077C9}" srcOrd="1" destOrd="0" presId="urn:microsoft.com/office/officeart/2008/layout/LinedList"/>
    <dgm:cxn modelId="{E3A1E62B-C02B-4460-AA64-8420A6C885B4}" type="presParOf" srcId="{3ED315A8-C518-4FB4-96EB-447AD1855D2C}" destId="{3A394095-9C89-4757-8D6C-9802940AE5E8}" srcOrd="10" destOrd="0" presId="urn:microsoft.com/office/officeart/2008/layout/LinedList"/>
    <dgm:cxn modelId="{941FB93B-8FB7-4F9A-8F3C-8DB96E64CD7D}" type="presParOf" srcId="{3ED315A8-C518-4FB4-96EB-447AD1855D2C}" destId="{50BFADA2-9674-4547-A038-42643F8B557F}" srcOrd="11" destOrd="0" presId="urn:microsoft.com/office/officeart/2008/layout/LinedList"/>
    <dgm:cxn modelId="{625182AF-4A57-483C-9713-D87D2ECB27C8}" type="presParOf" srcId="{50BFADA2-9674-4547-A038-42643F8B557F}" destId="{BAF8CC86-1B30-4698-A131-877EE79B0F8D}" srcOrd="0" destOrd="0" presId="urn:microsoft.com/office/officeart/2008/layout/LinedList"/>
    <dgm:cxn modelId="{2023FFF0-398E-4486-922E-C2904BFC75EC}" type="presParOf" srcId="{50BFADA2-9674-4547-A038-42643F8B557F}" destId="{56B72FFA-9810-4DCD-B290-DAB65BA669A4}" srcOrd="1" destOrd="0" presId="urn:microsoft.com/office/officeart/2008/layout/LinedList"/>
    <dgm:cxn modelId="{DDA1579F-3ADA-4F91-B55E-1A5FCBC983FE}" type="presParOf" srcId="{3ED315A8-C518-4FB4-96EB-447AD1855D2C}" destId="{9533C661-5861-4615-B967-3AF94241E63E}" srcOrd="12" destOrd="0" presId="urn:microsoft.com/office/officeart/2008/layout/LinedList"/>
    <dgm:cxn modelId="{4E47381D-D5FB-45DB-8260-D53B30EB96EF}" type="presParOf" srcId="{3ED315A8-C518-4FB4-96EB-447AD1855D2C}" destId="{C5633B6C-CEBE-48AA-BFE9-8942EAE803DE}" srcOrd="13" destOrd="0" presId="urn:microsoft.com/office/officeart/2008/layout/LinedList"/>
    <dgm:cxn modelId="{E50F6F67-F89E-4362-8C15-201A47B22E06}" type="presParOf" srcId="{C5633B6C-CEBE-48AA-BFE9-8942EAE803DE}" destId="{8B3BCF97-F95D-4DAE-B9E7-1C928AB8215C}" srcOrd="0" destOrd="0" presId="urn:microsoft.com/office/officeart/2008/layout/LinedList"/>
    <dgm:cxn modelId="{BE83530E-40A7-46CB-B587-2C7E6939E154}" type="presParOf" srcId="{C5633B6C-CEBE-48AA-BFE9-8942EAE803DE}" destId="{E28FCC07-E75A-4D55-9A56-93EEE3D330A2}" srcOrd="1" destOrd="0" presId="urn:microsoft.com/office/officeart/2008/layout/LinedList"/>
    <dgm:cxn modelId="{414EE29D-4E95-446D-BA0A-A37DA30AD82F}" type="presParOf" srcId="{3ED315A8-C518-4FB4-96EB-447AD1855D2C}" destId="{550F23F0-0E77-4073-86A3-587D48C73429}" srcOrd="14" destOrd="0" presId="urn:microsoft.com/office/officeart/2008/layout/LinedList"/>
    <dgm:cxn modelId="{6493F034-B3A5-43D4-B25B-6E112D2490C2}" type="presParOf" srcId="{3ED315A8-C518-4FB4-96EB-447AD1855D2C}" destId="{E4063AFE-C979-411F-A624-BCEEB1524086}" srcOrd="15" destOrd="0" presId="urn:microsoft.com/office/officeart/2008/layout/LinedList"/>
    <dgm:cxn modelId="{1AC9F0F3-5EC0-4043-AA24-ACDF902DA514}" type="presParOf" srcId="{E4063AFE-C979-411F-A624-BCEEB1524086}" destId="{FC3F8F71-03A6-43F4-8C6D-99E312BE0307}" srcOrd="0" destOrd="0" presId="urn:microsoft.com/office/officeart/2008/layout/LinedList"/>
    <dgm:cxn modelId="{8CF152D7-FBF9-4176-8D12-B277BB1F0372}" type="presParOf" srcId="{E4063AFE-C979-411F-A624-BCEEB1524086}" destId="{65EB8302-1CD5-497B-93C5-5516CCC4506D}" srcOrd="1" destOrd="0" presId="urn:microsoft.com/office/officeart/2008/layout/LinedList"/>
    <dgm:cxn modelId="{5502BCAD-3140-41A5-92C3-D79293CCF81E}" type="presParOf" srcId="{3ED315A8-C518-4FB4-96EB-447AD1855D2C}" destId="{91E088EA-52B5-4E6D-A93A-49279513179D}" srcOrd="16" destOrd="0" presId="urn:microsoft.com/office/officeart/2008/layout/LinedList"/>
    <dgm:cxn modelId="{B9E5FEB8-4235-4436-B9B7-5F4AD9C6B6AB}" type="presParOf" srcId="{3ED315A8-C518-4FB4-96EB-447AD1855D2C}" destId="{FAD5B42C-C6DE-426B-971A-D864E1403756}" srcOrd="17" destOrd="0" presId="urn:microsoft.com/office/officeart/2008/layout/LinedList"/>
    <dgm:cxn modelId="{53E24D23-B830-4CFC-B4E5-5DE29885FEB6}" type="presParOf" srcId="{FAD5B42C-C6DE-426B-971A-D864E1403756}" destId="{74226F22-1C55-41DE-A78F-33C67E9E8368}" srcOrd="0" destOrd="0" presId="urn:microsoft.com/office/officeart/2008/layout/LinedList"/>
    <dgm:cxn modelId="{D9931CE0-3BDB-40CB-823F-835382BF68FA}" type="presParOf" srcId="{FAD5B42C-C6DE-426B-971A-D864E1403756}" destId="{9025C00C-0001-4321-B6B2-0BF4C23186AB}" srcOrd="1" destOrd="0" presId="urn:microsoft.com/office/officeart/2008/layout/LinedList"/>
    <dgm:cxn modelId="{09392C1E-0D7E-47BF-A2CE-1FD2D1D5C78C}" type="presParOf" srcId="{3ED315A8-C518-4FB4-96EB-447AD1855D2C}" destId="{D80BC335-6A9B-4C97-8581-1035CF245521}" srcOrd="18" destOrd="0" presId="urn:microsoft.com/office/officeart/2008/layout/LinedList"/>
    <dgm:cxn modelId="{5DB36691-B102-4736-A6DD-A081F0559DC6}" type="presParOf" srcId="{3ED315A8-C518-4FB4-96EB-447AD1855D2C}" destId="{38C295B3-4D46-4AB5-A27E-BEF8EB9C5822}" srcOrd="19" destOrd="0" presId="urn:microsoft.com/office/officeart/2008/layout/LinedList"/>
    <dgm:cxn modelId="{A4311C56-48A6-4A11-B389-663A1E6B5882}" type="presParOf" srcId="{38C295B3-4D46-4AB5-A27E-BEF8EB9C5822}" destId="{63F973D9-40AA-40CC-ACE3-A57F190D384F}" srcOrd="0" destOrd="0" presId="urn:microsoft.com/office/officeart/2008/layout/LinedList"/>
    <dgm:cxn modelId="{F1A51621-434E-4F38-9646-62A0B075B674}" type="presParOf" srcId="{38C295B3-4D46-4AB5-A27E-BEF8EB9C5822}" destId="{1F1DDE25-8B85-4CD2-A17A-4C75C12875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85106-298E-4CA6-9FB1-B674F3B6FF35}">
      <dsp:nvSpPr>
        <dsp:cNvPr id="0" name=""/>
        <dsp:cNvSpPr/>
      </dsp:nvSpPr>
      <dsp:spPr>
        <a:xfrm>
          <a:off x="0" y="594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AE63A-D569-4394-A467-3D267CE47504}">
      <dsp:nvSpPr>
        <dsp:cNvPr id="0" name=""/>
        <dsp:cNvSpPr/>
      </dsp:nvSpPr>
      <dsp:spPr>
        <a:xfrm>
          <a:off x="0" y="594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Checklist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594"/>
        <a:ext cx="6172199" cy="487243"/>
      </dsp:txXfrm>
    </dsp:sp>
    <dsp:sp modelId="{314B4E50-FDAD-4798-969A-C82678C2A90A}">
      <dsp:nvSpPr>
        <dsp:cNvPr id="0" name=""/>
        <dsp:cNvSpPr/>
      </dsp:nvSpPr>
      <dsp:spPr>
        <a:xfrm>
          <a:off x="0" y="487838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F322B-0442-44EF-84A1-7A702A896841}">
      <dsp:nvSpPr>
        <dsp:cNvPr id="0" name=""/>
        <dsp:cNvSpPr/>
      </dsp:nvSpPr>
      <dsp:spPr>
        <a:xfrm>
          <a:off x="0" y="48783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there </a:t>
          </a:r>
          <a:r>
            <a:rPr lang="en-US" sz="1300" b="1" i="0" kern="1200" baseline="0"/>
            <a:t>enough data</a:t>
          </a:r>
          <a:r>
            <a:rPr lang="en-US" sz="1300" b="0" i="0" kern="1200" baseline="0"/>
            <a:t>? (Do you have sensor logs, labels, etc.)</a:t>
          </a:r>
          <a:endParaRPr lang="en-US" sz="1300" kern="1200"/>
        </a:p>
      </dsp:txBody>
      <dsp:txXfrm>
        <a:off x="0" y="487838"/>
        <a:ext cx="6172199" cy="487243"/>
      </dsp:txXfrm>
    </dsp:sp>
    <dsp:sp modelId="{CCEE0947-461A-40ED-BC60-A2C636FCC97B}">
      <dsp:nvSpPr>
        <dsp:cNvPr id="0" name=""/>
        <dsp:cNvSpPr/>
      </dsp:nvSpPr>
      <dsp:spPr>
        <a:xfrm>
          <a:off x="0" y="975081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D48F-215E-4671-9F2E-00C7A24DB8A7}">
      <dsp:nvSpPr>
        <dsp:cNvPr id="0" name=""/>
        <dsp:cNvSpPr/>
      </dsp:nvSpPr>
      <dsp:spPr>
        <a:xfrm>
          <a:off x="0" y="975081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 </a:t>
          </a:r>
          <a:r>
            <a:rPr lang="en-US" sz="1300" b="1" i="0" kern="1200" baseline="0"/>
            <a:t>output predictable</a:t>
          </a:r>
          <a:r>
            <a:rPr lang="en-US" sz="1300" b="0" i="0" kern="1200" baseline="0"/>
            <a:t> from the input?</a:t>
          </a:r>
          <a:endParaRPr lang="en-US" sz="1300" kern="1200"/>
        </a:p>
      </dsp:txBody>
      <dsp:txXfrm>
        <a:off x="0" y="975081"/>
        <a:ext cx="6172199" cy="487243"/>
      </dsp:txXfrm>
    </dsp:sp>
    <dsp:sp modelId="{965AC5CB-2B7B-46BF-835E-49BF7C9E6B48}">
      <dsp:nvSpPr>
        <dsp:cNvPr id="0" name=""/>
        <dsp:cNvSpPr/>
      </dsp:nvSpPr>
      <dsp:spPr>
        <a:xfrm>
          <a:off x="0" y="1462325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6056E-B14B-46ED-91E3-747193DC9DA4}">
      <dsp:nvSpPr>
        <dsp:cNvPr id="0" name=""/>
        <dsp:cNvSpPr/>
      </dsp:nvSpPr>
      <dsp:spPr>
        <a:xfrm>
          <a:off x="0" y="1462325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Is there </a:t>
          </a:r>
          <a:r>
            <a:rPr lang="en-US" sz="1300" b="1" i="0" kern="1200" baseline="0"/>
            <a:t>value</a:t>
          </a:r>
          <a:r>
            <a:rPr lang="en-US" sz="1300" b="0" i="0" kern="1200" baseline="0"/>
            <a:t> in making this prediction?</a:t>
          </a:r>
          <a:endParaRPr lang="en-US" sz="1300" kern="1200"/>
        </a:p>
      </dsp:txBody>
      <dsp:txXfrm>
        <a:off x="0" y="1462325"/>
        <a:ext cx="6172199" cy="487243"/>
      </dsp:txXfrm>
    </dsp:sp>
    <dsp:sp modelId="{3AF6D3E1-33B4-4290-A1A5-B208DFC3C8CA}">
      <dsp:nvSpPr>
        <dsp:cNvPr id="0" name=""/>
        <dsp:cNvSpPr/>
      </dsp:nvSpPr>
      <dsp:spPr>
        <a:xfrm>
          <a:off x="0" y="1949568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53C7A-55D6-4405-8A3D-86D0018288F3}">
      <dsp:nvSpPr>
        <dsp:cNvPr id="0" name=""/>
        <dsp:cNvSpPr/>
      </dsp:nvSpPr>
      <dsp:spPr>
        <a:xfrm>
          <a:off x="0" y="1949568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Structure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1949568"/>
        <a:ext cx="6172199" cy="487243"/>
      </dsp:txXfrm>
    </dsp:sp>
    <dsp:sp modelId="{3A394095-9C89-4757-8D6C-9802940AE5E8}">
      <dsp:nvSpPr>
        <dsp:cNvPr id="0" name=""/>
        <dsp:cNvSpPr/>
      </dsp:nvSpPr>
      <dsp:spPr>
        <a:xfrm>
          <a:off x="0" y="2436812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CC86-1B30-4698-A131-877EE79B0F8D}">
      <dsp:nvSpPr>
        <dsp:cNvPr id="0" name=""/>
        <dsp:cNvSpPr/>
      </dsp:nvSpPr>
      <dsp:spPr>
        <a:xfrm>
          <a:off x="0" y="2436812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"Given [inputs], predict [output] to [achieve goal]."</a:t>
          </a:r>
          <a:endParaRPr lang="en-US" sz="1300" kern="1200"/>
        </a:p>
      </dsp:txBody>
      <dsp:txXfrm>
        <a:off x="0" y="2436812"/>
        <a:ext cx="6172199" cy="487243"/>
      </dsp:txXfrm>
    </dsp:sp>
    <dsp:sp modelId="{9533C661-5861-4615-B967-3AF94241E63E}">
      <dsp:nvSpPr>
        <dsp:cNvPr id="0" name=""/>
        <dsp:cNvSpPr/>
      </dsp:nvSpPr>
      <dsp:spPr>
        <a:xfrm>
          <a:off x="0" y="2924056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BCF97-F95D-4DAE-B9E7-1C928AB8215C}">
      <dsp:nvSpPr>
        <dsp:cNvPr id="0" name=""/>
        <dsp:cNvSpPr/>
      </dsp:nvSpPr>
      <dsp:spPr>
        <a:xfrm>
          <a:off x="0" y="292405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✅ </a:t>
          </a:r>
          <a:r>
            <a:rPr lang="en-US" sz="1300" b="1" i="0" kern="1200" baseline="0"/>
            <a:t>Examples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0" y="2924056"/>
        <a:ext cx="6172199" cy="487243"/>
      </dsp:txXfrm>
    </dsp:sp>
    <dsp:sp modelId="{550F23F0-0E77-4073-86A3-587D48C73429}">
      <dsp:nvSpPr>
        <dsp:cNvPr id="0" name=""/>
        <dsp:cNvSpPr/>
      </dsp:nvSpPr>
      <dsp:spPr>
        <a:xfrm>
          <a:off x="0" y="3411299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F8F71-03A6-43F4-8C6D-99E312BE0307}">
      <dsp:nvSpPr>
        <dsp:cNvPr id="0" name=""/>
        <dsp:cNvSpPr/>
      </dsp:nvSpPr>
      <dsp:spPr>
        <a:xfrm>
          <a:off x="0" y="3411299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“Given temperature, vibration, and voltage data, predict motor failure to reduce downtime.”</a:t>
          </a:r>
          <a:endParaRPr lang="en-US" sz="1300" kern="1200"/>
        </a:p>
      </dsp:txBody>
      <dsp:txXfrm>
        <a:off x="0" y="3411299"/>
        <a:ext cx="6172199" cy="487243"/>
      </dsp:txXfrm>
    </dsp:sp>
    <dsp:sp modelId="{91E088EA-52B5-4E6D-A93A-49279513179D}">
      <dsp:nvSpPr>
        <dsp:cNvPr id="0" name=""/>
        <dsp:cNvSpPr/>
      </dsp:nvSpPr>
      <dsp:spPr>
        <a:xfrm>
          <a:off x="0" y="3898543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6F22-1C55-41DE-A78F-33C67E9E8368}">
      <dsp:nvSpPr>
        <dsp:cNvPr id="0" name=""/>
        <dsp:cNvSpPr/>
      </dsp:nvSpPr>
      <dsp:spPr>
        <a:xfrm>
          <a:off x="0" y="3898543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“Given product images, classify defects to automate quality control.”</a:t>
          </a:r>
          <a:endParaRPr lang="en-US" sz="1300" kern="1200"/>
        </a:p>
      </dsp:txBody>
      <dsp:txXfrm>
        <a:off x="0" y="3898543"/>
        <a:ext cx="6172199" cy="487243"/>
      </dsp:txXfrm>
    </dsp:sp>
    <dsp:sp modelId="{D80BC335-6A9B-4C97-8581-1035CF245521}">
      <dsp:nvSpPr>
        <dsp:cNvPr id="0" name=""/>
        <dsp:cNvSpPr/>
      </dsp:nvSpPr>
      <dsp:spPr>
        <a:xfrm>
          <a:off x="0" y="4385786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973D9-40AA-40CC-ACE3-A57F190D384F}">
      <dsp:nvSpPr>
        <dsp:cNvPr id="0" name=""/>
        <dsp:cNvSpPr/>
      </dsp:nvSpPr>
      <dsp:spPr>
        <a:xfrm>
          <a:off x="0" y="4385786"/>
          <a:ext cx="6172199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✅ </a:t>
          </a:r>
          <a:r>
            <a:rPr lang="en-US" sz="1300" b="1" i="0" kern="1200" baseline="0"/>
            <a:t>Exercise</a:t>
          </a:r>
          <a:r>
            <a:rPr lang="en-US" sz="1300" b="0" i="0" kern="1200" baseline="0"/>
            <a:t>:</a:t>
          </a:r>
          <a:br>
            <a:rPr lang="en-US" sz="1300" b="0" i="0" kern="1200" baseline="0"/>
          </a:br>
          <a:r>
            <a:rPr lang="en-US" sz="1300" b="0" i="0" kern="1200" baseline="0"/>
            <a:t>Take the problem they discussed in groups and now write it in the format above.</a:t>
          </a:r>
          <a:endParaRPr lang="en-US" sz="1300" kern="1200"/>
        </a:p>
      </dsp:txBody>
      <dsp:txXfrm>
        <a:off x="0" y="4385786"/>
        <a:ext cx="6172199" cy="48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B124-F008-4812-8C3C-7322EF152ED0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1699-4C5C-4635-94E5-5AE39DBEB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9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21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3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83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4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08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42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2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096A-DC55-BCAA-F940-D22206D20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226D2-744D-B4F8-7763-C8306CD02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0EC0E4-05CF-B57F-33A2-6F0755B3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645FE-2BCA-729E-E5D6-E56AA625B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0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6C4C1-836D-105D-E4A3-CADEBB57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31ABE-9379-0967-88F0-8F8BD3E63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6787C-2CC6-23DB-8EC8-2DB299EEB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7EB1E-6706-FC67-41B2-9ABCC7F49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65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5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9EE-BEB5-0079-9C80-D6F7B1A5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64489-06DF-F584-A69D-BD6B101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6C30-7CA3-B3EB-6D73-751D400C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E0A-C318-2789-EEEA-2AF36E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5C6F-9384-4208-1997-F93EBF4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3DE48-7822-1E24-B416-B3251EDCD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FBFD7-14B8-9F8C-6A48-89B02501B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902045"/>
            <a:ext cx="688908" cy="6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7F8E4-8551-96AB-41F7-F767124BC93E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8201-6F9E-FBC6-8B50-A301631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975C-8C8B-145F-7B54-4EA2539C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474E-67E7-3332-6D99-5B3D9F84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F72B-817E-3681-6558-9ADA517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234C-E656-81B2-F7F8-7DF375F1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A694-9FCB-C755-EC67-4BDEF037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26B4-AC0F-A713-BC81-BBE50A598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3A0-41A4-BADD-A70F-2BA0F52A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10C-006E-F20A-F687-6CF254E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3EFC-6E58-4BD5-CB53-38565F9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18E9-BEA5-8AF6-A86B-4576B92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7D47-875A-7538-D74B-D9E38FF4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271B-236E-BC0A-85BA-E725CD0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pPr/>
              <a:t>5/4/2025</a:t>
            </a:fld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0FBC-935F-FA5F-B334-0866C319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BITS </a:t>
            </a:r>
            <a:r>
              <a:rPr lang="en-US" dirty="0" err="1"/>
              <a:t>Pilani</a:t>
            </a:r>
            <a:r>
              <a:rPr lang="en-US" dirty="0"/>
              <a:t> – Work Integrated Learning </a:t>
            </a:r>
            <a:r>
              <a:rPr lang="en-US" dirty="0" err="1"/>
              <a:t>Programmes</a:t>
            </a:r>
            <a:r>
              <a:rPr lang="en-US" dirty="0"/>
              <a:t> Division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0D98-DB67-00A5-976D-6FA274D8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EE6-ECE8-3F73-1666-9246BF5E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6192838"/>
            <a:ext cx="571500" cy="5664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F4E408-EFA7-4496-B89B-A927839EF35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00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BITS Pilani – Work Integrated Learning Programmes Division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A01541-97FB-9188-08A8-B916DA09008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99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811C8-7B02-46CE-9E51-658D1E471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1E9-3E92-79FE-4F90-42592107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AD59D-3066-13E3-7FEF-AFB50D736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7A54-46DF-4DE7-C9BD-AFABA74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02D4-1CBC-B0C9-55EE-59066C8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0A62-D3EF-7929-6652-DDB66361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D1F-D673-16F5-1A6C-E9DCB27F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33D0-49D2-7BF5-8AEA-AD9003CD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31A85-7AF9-4112-5803-FE5223EC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56A0-BBAB-3FF5-1F35-5254B133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DA4D-3C44-F48E-370F-858F0F5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41F1-6759-1318-BE57-5A3FE081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CA3-5CAA-4880-3684-37CC96C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FB28-2AA0-7834-C4B1-4F5B1EA5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0E58B-F30B-A76C-5FB7-B7D39BC4E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CF27E-B43E-A640-771F-AA2E9B1E2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7948-F331-CD55-0548-3A843303F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D90D0-E243-D533-87AE-FB632E05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1DD5-9F1F-6E48-B17A-2B66752F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2F55-11D5-BBA0-750E-75320ACC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1CED-FDA4-EF29-E5DB-0FA7FF4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1AFA4-EAE9-6E09-8594-134475FD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2462B-F623-356A-FFAD-DF41B23C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3CCE6-79DD-6E5F-9B04-542369C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FDFA8-307C-2482-1287-C2A64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9060-B074-BDC4-CA4D-DB7199CA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C5906-9983-AE43-EAB3-350CADF6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07C8-0019-E8F4-F015-7316322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668D-09A9-C61D-33CF-4D4A97E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6FEFB-24F1-9584-7DB0-5036BD34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A3D5-CB31-7FE7-83CE-EBF00F7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A992-3DAC-2951-B404-32B9905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43EB-F8DE-1048-C24E-65FA4A6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D67-450D-2B99-327E-DE366D7B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50ACE-1BD6-B188-97A6-BD99DDE0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F4CC-0145-D3ED-4A63-1AC1DCDC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2681-B957-918E-9F62-394213D4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CD77-A505-25A7-87DA-2E68D8B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38BA7-1BAA-3241-A914-64D2B1AE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6164E-F46B-656A-5FE8-0E145C10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5D2A-52A7-73BE-40C5-A991C195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35AF-470D-79FA-BA4D-D10373830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B42-F852-4C02-80DC-C8056EBC4F9E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75E0-D692-BF94-4BDF-3B715730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E334-5200-BBB1-46CD-EAA8172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elaakash1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eGwbxHOa-A&amp;ab_channel=FaststreamTechnologie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PDSMJZG565: Machine Learning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1758" y="3737427"/>
            <a:ext cx="9144000" cy="1000549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Session1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Aakash Goel 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https://www.linkedin.com/in/goelaakash123/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0190FF-B6D0-CC65-AF8A-794629CDF317}"/>
              </a:ext>
            </a:extLst>
          </p:cNvPr>
          <p:cNvSpPr txBox="1">
            <a:spLocks/>
          </p:cNvSpPr>
          <p:nvPr/>
        </p:nvSpPr>
        <p:spPr>
          <a:xfrm>
            <a:off x="2500586" y="5151069"/>
            <a:ext cx="9144000" cy="100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Acknowledgment: Presentation developed by Prof. Arun. Modified by Aakash Goel</a:t>
            </a:r>
          </a:p>
        </p:txBody>
      </p:sp>
    </p:spTree>
    <p:extLst>
      <p:ext uri="{BB962C8B-B14F-4D97-AF65-F5344CB8AC3E}">
        <p14:creationId xmlns:p14="http://schemas.microsoft.com/office/powerpoint/2010/main" val="248799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0576C-E612-4A0D-BF1C-B4F60C9D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2" y="1100901"/>
            <a:ext cx="7094835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6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38DB-13D3-C354-E6F6-42ABDAB7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ypes of Fastener and Their Applications">
            <a:extLst>
              <a:ext uri="{FF2B5EF4-FFF2-40B4-BE49-F238E27FC236}">
                <a16:creationId xmlns:a16="http://schemas.microsoft.com/office/drawing/2014/main" id="{B3D932B6-1E83-489F-09EB-5681FA77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8"/>
            <a:ext cx="12192000" cy="668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3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07D11C-E54A-3927-8306-6DD65B9B3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491264"/>
              </p:ext>
            </p:extLst>
          </p:nvPr>
        </p:nvGraphicFramePr>
        <p:xfrm>
          <a:off x="804190" y="606425"/>
          <a:ext cx="8736050" cy="4829176"/>
        </p:xfrm>
        <a:graphic>
          <a:graphicData uri="http://schemas.openxmlformats.org/drawingml/2006/table">
            <a:tbl>
              <a:tblPr/>
              <a:tblGrid>
                <a:gridCol w="1747210">
                  <a:extLst>
                    <a:ext uri="{9D8B030D-6E8A-4147-A177-3AD203B41FA5}">
                      <a16:colId xmlns:a16="http://schemas.microsoft.com/office/drawing/2014/main" val="1043076185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2684012665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1424397387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1099686770"/>
                    </a:ext>
                  </a:extLst>
                </a:gridCol>
                <a:gridCol w="1747210">
                  <a:extLst>
                    <a:ext uri="{9D8B030D-6E8A-4147-A177-3AD203B41FA5}">
                      <a16:colId xmlns:a16="http://schemas.microsoft.com/office/drawing/2014/main" val="635294806"/>
                    </a:ext>
                  </a:extLst>
                </a:gridCol>
              </a:tblGrid>
              <a:tr h="476116">
                <a:tc>
                  <a:txBody>
                    <a:bodyPr/>
                    <a:lstStyle/>
                    <a:p>
                      <a:r>
                        <a:rPr lang="en-IN" sz="1200" b="1"/>
                        <a:t>Name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Approximate Length (mm)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Approximate Diameter (mm)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Type of Component</a:t>
                      </a:r>
                      <a:endParaRPr lang="en-IN" sz="12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Additional Notes</a:t>
                      </a:r>
                      <a:endParaRPr lang="en-IN" sz="1200" dirty="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938475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Bolt (Hex Head)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50-150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Threaded with a hexagonal head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325034"/>
                  </a:ext>
                </a:extLst>
              </a:tr>
              <a:tr h="272066">
                <a:tc>
                  <a:txBody>
                    <a:bodyPr/>
                    <a:lstStyle/>
                    <a:p>
                      <a:r>
                        <a:rPr lang="en-IN" sz="1200"/>
                        <a:t>Nut (Hexagonal)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5-20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Matches with bolts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028271"/>
                  </a:ext>
                </a:extLst>
              </a:tr>
              <a:tr h="272066">
                <a:tc>
                  <a:txBody>
                    <a:bodyPr/>
                    <a:lstStyle/>
                    <a:p>
                      <a:r>
                        <a:rPr lang="en-IN" sz="1200"/>
                        <a:t>Washer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2-5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Spacer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Flat circular shape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64366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Open-Ended Wrench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100-250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N/A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Tool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Fits hexagonal heads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7240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Screw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10-50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4-8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Threaded with a flat or cross head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81118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Allen Bolt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20-70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5-10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Requires an Allen key for tightening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409373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Spacer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5-20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Support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Used between components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72338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Socket Head Bolt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25-80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Requires a socket wrench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211079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Lock Washer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3-6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6-12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Locking Component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Serrated or split design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58867"/>
                  </a:ext>
                </a:extLst>
              </a:tr>
              <a:tr h="476116">
                <a:tc>
                  <a:txBody>
                    <a:bodyPr/>
                    <a:lstStyle/>
                    <a:p>
                      <a:r>
                        <a:rPr lang="en-IN" sz="1200"/>
                        <a:t>Small Nut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3-5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4-6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Fastener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Smaller-sized hexagonal nut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84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15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FC5F6-9181-4232-853F-3A408747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20" y="677941"/>
            <a:ext cx="7140559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77DF5-39FA-E740-862D-84AC85F1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72" y="571252"/>
            <a:ext cx="7102455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8ABE7-6CE7-DEAB-9E34-4BA7EDEE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52" y="796062"/>
            <a:ext cx="755969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97C01-4BD9-F8C1-A72B-223B5621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14" y="914182"/>
            <a:ext cx="7513971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175FF-6EFF-ED19-06EA-60ACF69D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93" y="643648"/>
            <a:ext cx="7087214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A3A22-722F-D868-0C93-1598FA45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5" y="792251"/>
            <a:ext cx="7254869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3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4FE30-62AC-DFB0-BC6B-E72B8413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00" y="1205019"/>
            <a:ext cx="7140559" cy="485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A1129-BE2A-BC91-3FAE-3BC49D2FD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249" y="3162226"/>
            <a:ext cx="2324301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6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A9C23C-AB78-986C-B8B4-9A5FE1A8AB0E}"/>
              </a:ext>
            </a:extLst>
          </p:cNvPr>
          <p:cNvSpPr txBox="1">
            <a:spLocks/>
          </p:cNvSpPr>
          <p:nvPr/>
        </p:nvSpPr>
        <p:spPr>
          <a:xfrm>
            <a:off x="4073034" y="197882"/>
            <a:ext cx="2895600" cy="69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utiger LT Pro 55 Roman" panose="020B0602020204020204" pitchFamily="34" charset="77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itchFamily="34" charset="0"/>
              </a:rPr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rutiger LT Pro 55 Roman" panose="020B0602020204020204" pitchFamily="34" charset="77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3ED66-246C-5786-9BFD-6488F992EFD3}"/>
              </a:ext>
            </a:extLst>
          </p:cNvPr>
          <p:cNvGrpSpPr/>
          <p:nvPr/>
        </p:nvGrpSpPr>
        <p:grpSpPr>
          <a:xfrm>
            <a:off x="459970" y="804550"/>
            <a:ext cx="11281335" cy="490624"/>
            <a:chOff x="340178" y="3471881"/>
            <a:chExt cx="11281335" cy="490624"/>
          </a:xfrm>
        </p:grpSpPr>
        <p:sp>
          <p:nvSpPr>
            <p:cNvPr id="17" name="Rounded Rectangle 101">
              <a:extLst>
                <a:ext uri="{FF2B5EF4-FFF2-40B4-BE49-F238E27FC236}">
                  <a16:creationId xmlns:a16="http://schemas.microsoft.com/office/drawing/2014/main" id="{E6391359-6F4D-3DA2-EE25-E45B04CFCC4B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B61F3-5377-97A4-5086-0160B9712381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Course flow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934C16-570E-AF44-340D-94B96982B8FA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56F9C2-CDB2-33FC-8785-24758B4592DF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AE622-6489-F881-252F-484997AAD850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3B55C8-6FE4-FD00-9F9D-35F4102784D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EC89-8C60-F349-FBAC-5D1B7B50B1C3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34461F-3956-C0F2-A081-4B3DEEBC425F}"/>
              </a:ext>
            </a:extLst>
          </p:cNvPr>
          <p:cNvGrpSpPr/>
          <p:nvPr/>
        </p:nvGrpSpPr>
        <p:grpSpPr>
          <a:xfrm>
            <a:off x="459970" y="1391390"/>
            <a:ext cx="11281335" cy="490624"/>
            <a:chOff x="340178" y="3471881"/>
            <a:chExt cx="11281335" cy="490624"/>
          </a:xfrm>
        </p:grpSpPr>
        <p:sp>
          <p:nvSpPr>
            <p:cNvPr id="11" name="Rounded Rectangle 101">
              <a:extLst>
                <a:ext uri="{FF2B5EF4-FFF2-40B4-BE49-F238E27FC236}">
                  <a16:creationId xmlns:a16="http://schemas.microsoft.com/office/drawing/2014/main" id="{07167118-5618-9A91-E4D9-C7C53E902090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6BA2-FB90-E0E4-A9A9-850A5C60DC0A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What is ML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E4F25D-5B77-6FDF-80A9-102A2B529CF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54D0AA-B171-EA61-CE80-62F661881222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EFC218B-F24C-76D0-32E7-B48007565B76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F9E71E-1A06-192C-1BF8-30DB30F99183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EE591B-10E8-B3AF-1ED0-4D2CC9CB10F1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B19C5A-F11B-AB09-D488-5AC2C09FD711}"/>
              </a:ext>
            </a:extLst>
          </p:cNvPr>
          <p:cNvGrpSpPr/>
          <p:nvPr/>
        </p:nvGrpSpPr>
        <p:grpSpPr>
          <a:xfrm>
            <a:off x="459970" y="1978230"/>
            <a:ext cx="11281335" cy="490624"/>
            <a:chOff x="340178" y="3471881"/>
            <a:chExt cx="11281335" cy="490624"/>
          </a:xfrm>
        </p:grpSpPr>
        <p:sp>
          <p:nvSpPr>
            <p:cNvPr id="68" name="Rounded Rectangle 101">
              <a:extLst>
                <a:ext uri="{FF2B5EF4-FFF2-40B4-BE49-F238E27FC236}">
                  <a16:creationId xmlns:a16="http://schemas.microsoft.com/office/drawing/2014/main" id="{FEFC27D7-5FF2-16A4-A60B-2E52F20610DC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6A813C-3AAD-0E63-1B88-AC268C859BCE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WHY ML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0C831C-BC76-5D53-A328-29E15E27F8B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3AE7B3-A48D-6C5B-A6B2-40D9721B573E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2045733-5A77-FA06-BC67-4D9262DB40EA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BF91886-A718-6820-BF46-53BDE1C42F28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6058BC-44F3-804F-4EE9-62FA35D6CB98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4D9A7B-0171-6A50-AFEA-61E877AE2FCE}"/>
              </a:ext>
            </a:extLst>
          </p:cNvPr>
          <p:cNvGrpSpPr/>
          <p:nvPr/>
        </p:nvGrpSpPr>
        <p:grpSpPr>
          <a:xfrm>
            <a:off x="455332" y="2608265"/>
            <a:ext cx="11281335" cy="490624"/>
            <a:chOff x="340178" y="3471881"/>
            <a:chExt cx="11281335" cy="490624"/>
          </a:xfrm>
        </p:grpSpPr>
        <p:sp>
          <p:nvSpPr>
            <p:cNvPr id="3" name="Rounded Rectangle 101">
              <a:extLst>
                <a:ext uri="{FF2B5EF4-FFF2-40B4-BE49-F238E27FC236}">
                  <a16:creationId xmlns:a16="http://schemas.microsoft.com/office/drawing/2014/main" id="{3E88B5B6-3791-229E-7C31-7B6F52BCF142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BB4642-B277-470E-B305-C72F6885336B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Types of ML predictions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805359-24E0-0AFC-E7F0-257E89BB06CE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CACB1A2-3CD5-AB98-75B7-D46BEA3C7158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00D6B4-A8B7-2CC9-D9AE-F01DD49E8B79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9668D2-9587-D7A6-21E4-B3B9DB5C3B9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B2A9AA-89AE-55E6-758D-44F561DE7DD7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3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F4EEB-EB38-428C-7EDB-9831ACFC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3" y="830402"/>
            <a:ext cx="5700254" cy="531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A5F89-F427-44F6-1CA8-776AA1A6A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87" y="1927777"/>
            <a:ext cx="3977985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1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482B8-8DFC-747C-E205-0BB7844C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44" y="777010"/>
            <a:ext cx="10295512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22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13D1-1C2E-1774-6394-C754211C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How to frame good ML problem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7BA62C6-4C86-D4E9-192A-421D7FFBE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393118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88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9D06-F881-2C7F-A74D-C0B86739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3A3C8-BEF3-A5CC-9D3D-007D17CE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90% of the problems in MFG shall be solved using the following: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Linear regression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Logistic regression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Clustering</a:t>
            </a:r>
          </a:p>
          <a:p>
            <a:pPr lvl="1"/>
            <a:r>
              <a:rPr lang="en-IN" b="1" dirty="0" err="1">
                <a:solidFill>
                  <a:srgbClr val="C00000"/>
                </a:solidFill>
              </a:rPr>
              <a:t>Anamoly</a:t>
            </a:r>
            <a:r>
              <a:rPr lang="en-IN" b="1" dirty="0">
                <a:solidFill>
                  <a:srgbClr val="C00000"/>
                </a:solidFill>
              </a:rPr>
              <a:t> Detection</a:t>
            </a:r>
          </a:p>
          <a:p>
            <a:pPr lvl="1"/>
            <a:r>
              <a:rPr lang="en-IN" b="1" dirty="0">
                <a:solidFill>
                  <a:srgbClr val="C00000"/>
                </a:solidFill>
              </a:rPr>
              <a:t>Dimensionality reduction</a:t>
            </a: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10% 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Neural networks for Linear and logistic regression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Computer vision</a:t>
            </a:r>
          </a:p>
          <a:p>
            <a:pPr lvl="1"/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Chatbots 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GenAI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4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Course flow</a:t>
            </a: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FC5A70D-A29B-14F7-E94B-A596ECAC9DFC}"/>
              </a:ext>
            </a:extLst>
          </p:cNvPr>
          <p:cNvSpPr/>
          <p:nvPr/>
        </p:nvSpPr>
        <p:spPr>
          <a:xfrm>
            <a:off x="457200" y="2672080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A2FC24-8754-33E3-625D-31990F19F173}"/>
              </a:ext>
            </a:extLst>
          </p:cNvPr>
          <p:cNvSpPr/>
          <p:nvPr/>
        </p:nvSpPr>
        <p:spPr>
          <a:xfrm>
            <a:off x="70612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F5BAA9-F925-32F3-A4EB-4A876E2A78BD}"/>
              </a:ext>
            </a:extLst>
          </p:cNvPr>
          <p:cNvSpPr/>
          <p:nvPr/>
        </p:nvSpPr>
        <p:spPr>
          <a:xfrm>
            <a:off x="101600" y="3550920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session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07145C-ECEC-4FF4-E360-8225CB4434F6}"/>
              </a:ext>
            </a:extLst>
          </p:cNvPr>
          <p:cNvSpPr/>
          <p:nvPr/>
        </p:nvSpPr>
        <p:spPr>
          <a:xfrm>
            <a:off x="188932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B2A86-1678-1FAB-6961-E496DA788247}"/>
              </a:ext>
            </a:extLst>
          </p:cNvPr>
          <p:cNvSpPr/>
          <p:nvPr/>
        </p:nvSpPr>
        <p:spPr>
          <a:xfrm>
            <a:off x="1279725" y="1629978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Lab session after 3</a:t>
            </a:r>
            <a:r>
              <a:rPr lang="en-IN" baseline="30000" dirty="0"/>
              <a:t>rd</a:t>
            </a:r>
            <a:r>
              <a:rPr lang="en-IN" dirty="0"/>
              <a:t> session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B66460-EEDB-7CA2-E095-56C82AE9FCFE}"/>
              </a:ext>
            </a:extLst>
          </p:cNvPr>
          <p:cNvSpPr/>
          <p:nvPr/>
        </p:nvSpPr>
        <p:spPr>
          <a:xfrm>
            <a:off x="307253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F9E36-4DEE-EAAF-9A6D-9CA04AAC4ED5}"/>
              </a:ext>
            </a:extLst>
          </p:cNvPr>
          <p:cNvSpPr/>
          <p:nvPr/>
        </p:nvSpPr>
        <p:spPr>
          <a:xfrm>
            <a:off x="2462930" y="355092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Theory assignment  after 7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540650-2FEB-D515-11BF-262520EEC5A7}"/>
              </a:ext>
            </a:extLst>
          </p:cNvPr>
          <p:cNvSpPr/>
          <p:nvPr/>
        </p:nvSpPr>
        <p:spPr>
          <a:xfrm>
            <a:off x="425573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AFC68-6D71-FA6C-9C62-640B7C3EE6E7}"/>
              </a:ext>
            </a:extLst>
          </p:cNvPr>
          <p:cNvSpPr/>
          <p:nvPr/>
        </p:nvSpPr>
        <p:spPr>
          <a:xfrm>
            <a:off x="3646135" y="1629978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Quiz after 8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A14B15-B015-C6A5-9126-AC8BCFBC3ADB}"/>
              </a:ext>
            </a:extLst>
          </p:cNvPr>
          <p:cNvSpPr/>
          <p:nvPr/>
        </p:nvSpPr>
        <p:spPr>
          <a:xfrm>
            <a:off x="543894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AA2FB2-DC55-9A54-6E41-D9AAF29503AD}"/>
              </a:ext>
            </a:extLst>
          </p:cNvPr>
          <p:cNvSpPr/>
          <p:nvPr/>
        </p:nvSpPr>
        <p:spPr>
          <a:xfrm>
            <a:off x="4829340" y="355092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Midsem</a:t>
            </a:r>
            <a:r>
              <a:rPr lang="en-IN" dirty="0"/>
              <a:t> Exam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8CC29E-1229-A412-E98F-A4F16C6F8281}"/>
              </a:ext>
            </a:extLst>
          </p:cNvPr>
          <p:cNvSpPr/>
          <p:nvPr/>
        </p:nvSpPr>
        <p:spPr>
          <a:xfrm>
            <a:off x="662214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E823C4-31BE-790A-ED33-B4D635211916}"/>
              </a:ext>
            </a:extLst>
          </p:cNvPr>
          <p:cNvSpPr/>
          <p:nvPr/>
        </p:nvSpPr>
        <p:spPr>
          <a:xfrm>
            <a:off x="5858405" y="1629978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Situational learning (project) after  10</a:t>
            </a:r>
            <a:r>
              <a:rPr lang="en-IN" baseline="30000" dirty="0"/>
              <a:t>th</a:t>
            </a:r>
            <a:r>
              <a:rPr lang="en-IN" dirty="0"/>
              <a:t> Session)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D2D82B-4EE0-1155-5A75-A8512F7CC9D5}"/>
              </a:ext>
            </a:extLst>
          </p:cNvPr>
          <p:cNvSpPr/>
          <p:nvPr/>
        </p:nvSpPr>
        <p:spPr>
          <a:xfrm>
            <a:off x="7805350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72C00B-B48E-CE59-4595-E4E5F603D725}"/>
              </a:ext>
            </a:extLst>
          </p:cNvPr>
          <p:cNvSpPr/>
          <p:nvPr/>
        </p:nvSpPr>
        <p:spPr>
          <a:xfrm>
            <a:off x="8988555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F3A525-3FAD-303C-FFE2-2332D8CFD2EF}"/>
              </a:ext>
            </a:extLst>
          </p:cNvPr>
          <p:cNvSpPr/>
          <p:nvPr/>
        </p:nvSpPr>
        <p:spPr>
          <a:xfrm>
            <a:off x="8224450" y="1629978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Second Quiz after 16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757862-5E7C-6C3E-2F9E-240EE36014EF}"/>
              </a:ext>
            </a:extLst>
          </p:cNvPr>
          <p:cNvSpPr/>
          <p:nvPr/>
        </p:nvSpPr>
        <p:spPr>
          <a:xfrm>
            <a:off x="9568479" y="3543300"/>
            <a:ext cx="1615440" cy="1389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Compre</a:t>
            </a:r>
            <a:r>
              <a:rPr lang="en-IN" dirty="0"/>
              <a:t> exam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0C387C-11D3-A108-E509-89D9A7A2B0FB}"/>
              </a:ext>
            </a:extLst>
          </p:cNvPr>
          <p:cNvSpPr/>
          <p:nvPr/>
        </p:nvSpPr>
        <p:spPr>
          <a:xfrm>
            <a:off x="10171762" y="2864485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2D7483-C4B9-3E4D-EC25-985801F7E462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04240" y="3230245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7004CA-0293-61DE-A5C3-AE0A612B057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327065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B1F43B-E591-4B2E-CA12-E2682BEF2440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563706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40967B-B579-12C8-CB06-49393E54367B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10369882" y="3230245"/>
            <a:ext cx="6317" cy="31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018103-FC11-2A7B-9CA2-F264B9F8E18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087445" y="2544467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A94930-5E68-2DE1-48C8-4E18A369A773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4453855" y="2544467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8CEEEF-D37B-DB08-4567-F0810CC99464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6820265" y="2544467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5EA137-A3E6-0FD6-47E4-39ECB1CA01CB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9186675" y="2544467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B87123D-3266-2530-3BFD-7BD5F1A76F78}"/>
              </a:ext>
            </a:extLst>
          </p:cNvPr>
          <p:cNvSpPr/>
          <p:nvPr/>
        </p:nvSpPr>
        <p:spPr>
          <a:xfrm>
            <a:off x="7063235" y="3594100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Lab assignment after 12</a:t>
            </a:r>
            <a:r>
              <a:rPr lang="en-IN" baseline="30000" dirty="0"/>
              <a:t>th</a:t>
            </a:r>
            <a:r>
              <a:rPr lang="en-IN" dirty="0"/>
              <a:t> session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78434C-ADB2-5FA5-4608-B71CCA6DCB10}"/>
              </a:ext>
            </a:extLst>
          </p:cNvPr>
          <p:cNvCxnSpPr>
            <a:cxnSpLocks/>
          </p:cNvCxnSpPr>
          <p:nvPr/>
        </p:nvCxnSpPr>
        <p:spPr>
          <a:xfrm>
            <a:off x="8003470" y="3230245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0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8987B-06CA-C917-2E1E-E41945EA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C5538F-9D18-5524-C28C-FA42E25E2E07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Course flow</a:t>
            </a: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43C2A84-9755-1CF6-1B9A-DCDF1208D69B}"/>
              </a:ext>
            </a:extLst>
          </p:cNvPr>
          <p:cNvSpPr/>
          <p:nvPr/>
        </p:nvSpPr>
        <p:spPr>
          <a:xfrm>
            <a:off x="520036" y="1872504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0C7946-A70F-F4EE-0788-125BBC616465}"/>
              </a:ext>
            </a:extLst>
          </p:cNvPr>
          <p:cNvSpPr/>
          <p:nvPr/>
        </p:nvSpPr>
        <p:spPr>
          <a:xfrm>
            <a:off x="76895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39527E-A610-7E1C-C66C-B8A57028B33B}"/>
              </a:ext>
            </a:extLst>
          </p:cNvPr>
          <p:cNvSpPr/>
          <p:nvPr/>
        </p:nvSpPr>
        <p:spPr>
          <a:xfrm>
            <a:off x="164436" y="2751344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First session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FC212F-7310-959B-0DDC-E56D84F873B8}"/>
              </a:ext>
            </a:extLst>
          </p:cNvPr>
          <p:cNvSpPr/>
          <p:nvPr/>
        </p:nvSpPr>
        <p:spPr>
          <a:xfrm>
            <a:off x="195216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0D92E-74D3-C1AC-3C3F-6649FB5B9C6B}"/>
              </a:ext>
            </a:extLst>
          </p:cNvPr>
          <p:cNvSpPr/>
          <p:nvPr/>
        </p:nvSpPr>
        <p:spPr>
          <a:xfrm>
            <a:off x="1342561" y="830402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Refresh the Python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4950D5-7DBC-08BB-9FB8-298649752FDB}"/>
              </a:ext>
            </a:extLst>
          </p:cNvPr>
          <p:cNvSpPr/>
          <p:nvPr/>
        </p:nvSpPr>
        <p:spPr>
          <a:xfrm>
            <a:off x="313536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9B69C-36A7-5E00-C9DD-92A420F199F6}"/>
              </a:ext>
            </a:extLst>
          </p:cNvPr>
          <p:cNvSpPr/>
          <p:nvPr/>
        </p:nvSpPr>
        <p:spPr>
          <a:xfrm>
            <a:off x="2525766" y="2751344"/>
            <a:ext cx="1615440" cy="89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:Intro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DB03EC-4035-03D4-FE8A-4FC1B012DBC4}"/>
              </a:ext>
            </a:extLst>
          </p:cNvPr>
          <p:cNvSpPr/>
          <p:nvPr/>
        </p:nvSpPr>
        <p:spPr>
          <a:xfrm>
            <a:off x="431857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683D5-0F20-3DF4-96EB-8B355FAFABBA}"/>
              </a:ext>
            </a:extLst>
          </p:cNvPr>
          <p:cNvSpPr/>
          <p:nvPr/>
        </p:nvSpPr>
        <p:spPr>
          <a:xfrm>
            <a:off x="3714187" y="463772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:Evaluation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D3E8D5-0481-7DE3-1CFF-4B2DC9D9DE83}"/>
              </a:ext>
            </a:extLst>
          </p:cNvPr>
          <p:cNvSpPr/>
          <p:nvPr/>
        </p:nvSpPr>
        <p:spPr>
          <a:xfrm>
            <a:off x="550177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EB95E5-B2C9-513C-4797-D9CA60BEDE8D}"/>
              </a:ext>
            </a:extLst>
          </p:cNvPr>
          <p:cNvSpPr/>
          <p:nvPr/>
        </p:nvSpPr>
        <p:spPr>
          <a:xfrm>
            <a:off x="4892176" y="2903601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 Regression :Evaluation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EFD272-5BAA-111B-F0F1-AFD3C301DCAD}"/>
              </a:ext>
            </a:extLst>
          </p:cNvPr>
          <p:cNvSpPr/>
          <p:nvPr/>
        </p:nvSpPr>
        <p:spPr>
          <a:xfrm>
            <a:off x="668498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E68089-2523-B9CA-97D7-94B045EB7427}"/>
              </a:ext>
            </a:extLst>
          </p:cNvPr>
          <p:cNvSpPr/>
          <p:nvPr/>
        </p:nvSpPr>
        <p:spPr>
          <a:xfrm>
            <a:off x="5921241" y="830402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Logistic Regression Intro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52FAD2-93BE-E124-EE72-42292FE0DE21}"/>
              </a:ext>
            </a:extLst>
          </p:cNvPr>
          <p:cNvSpPr/>
          <p:nvPr/>
        </p:nvSpPr>
        <p:spPr>
          <a:xfrm>
            <a:off x="7868186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698390-9E33-431F-F10E-3DED96B52DB8}"/>
              </a:ext>
            </a:extLst>
          </p:cNvPr>
          <p:cNvSpPr/>
          <p:nvPr/>
        </p:nvSpPr>
        <p:spPr>
          <a:xfrm>
            <a:off x="6935607" y="2903601"/>
            <a:ext cx="2274901" cy="89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Logistic Regression Evaluation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490C81-5A80-EF59-FF63-AE79C3FEE1B7}"/>
              </a:ext>
            </a:extLst>
          </p:cNvPr>
          <p:cNvSpPr/>
          <p:nvPr/>
        </p:nvSpPr>
        <p:spPr>
          <a:xfrm>
            <a:off x="9051391" y="2064909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53F2B2-9B5E-C182-B34D-2BF4955F43EF}"/>
              </a:ext>
            </a:extLst>
          </p:cNvPr>
          <p:cNvSpPr/>
          <p:nvPr/>
        </p:nvSpPr>
        <p:spPr>
          <a:xfrm>
            <a:off x="8287286" y="830402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Clustering Models and Evaluation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9F48E8-54EE-4B80-72D1-46C3253B1B3C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967076" y="2430669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F88391-E490-D3F4-2F9A-9DEA9BD3E3B2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3333486" y="2430669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5284F3-7E6F-8057-45BD-0A530CC820D2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5699896" y="2430669"/>
            <a:ext cx="0" cy="47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A75EB9-42AA-6840-9C4D-AC648BA4C5B6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8066306" y="2430669"/>
            <a:ext cx="6752" cy="47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2407B8-AF80-CAEB-872F-716DF5668BB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150281" y="1744891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5224B2-BEC9-2D7F-1527-7E03734E4120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4516691" y="1378261"/>
            <a:ext cx="5216" cy="68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0AAF38-76E2-2AC5-257B-08C8899C02E3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6883101" y="1744891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55A04B-B4D9-3614-AA56-11B4419FA527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9249511" y="1744891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9C18D10-2D71-8910-666D-A95FAC03A0C6}"/>
              </a:ext>
            </a:extLst>
          </p:cNvPr>
          <p:cNvSpPr/>
          <p:nvPr/>
        </p:nvSpPr>
        <p:spPr>
          <a:xfrm>
            <a:off x="520036" y="4883851"/>
            <a:ext cx="11671964" cy="7569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BB3A1E-A5EE-7DDC-FE8A-80A5066EE082}"/>
              </a:ext>
            </a:extLst>
          </p:cNvPr>
          <p:cNvSpPr/>
          <p:nvPr/>
        </p:nvSpPr>
        <p:spPr>
          <a:xfrm>
            <a:off x="76895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7AC774-24CE-2D2D-8905-AA60A4499828}"/>
              </a:ext>
            </a:extLst>
          </p:cNvPr>
          <p:cNvSpPr/>
          <p:nvPr/>
        </p:nvSpPr>
        <p:spPr>
          <a:xfrm>
            <a:off x="164436" y="5762691"/>
            <a:ext cx="1615440" cy="683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PCA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9F36F4-D745-5D25-3352-A8BF32769501}"/>
              </a:ext>
            </a:extLst>
          </p:cNvPr>
          <p:cNvSpPr/>
          <p:nvPr/>
        </p:nvSpPr>
        <p:spPr>
          <a:xfrm>
            <a:off x="195216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6AD8BC-3A64-9993-0945-287017D69522}"/>
              </a:ext>
            </a:extLst>
          </p:cNvPr>
          <p:cNvSpPr/>
          <p:nvPr/>
        </p:nvSpPr>
        <p:spPr>
          <a:xfrm>
            <a:off x="1342561" y="3841749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Anomaly Detection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5727AE5-C5AC-5B47-27A5-58719FB79A00}"/>
              </a:ext>
            </a:extLst>
          </p:cNvPr>
          <p:cNvSpPr/>
          <p:nvPr/>
        </p:nvSpPr>
        <p:spPr>
          <a:xfrm>
            <a:off x="313536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41B8B1-8444-79C7-CB3B-218E497B313E}"/>
              </a:ext>
            </a:extLst>
          </p:cNvPr>
          <p:cNvSpPr/>
          <p:nvPr/>
        </p:nvSpPr>
        <p:spPr>
          <a:xfrm>
            <a:off x="2525766" y="5762691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Edge Computing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14DB53-5331-E49A-FC8D-F8C0D5175973}"/>
              </a:ext>
            </a:extLst>
          </p:cNvPr>
          <p:cNvSpPr/>
          <p:nvPr/>
        </p:nvSpPr>
        <p:spPr>
          <a:xfrm>
            <a:off x="431857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602D39-C6D8-8407-6A75-E94F790E0C36}"/>
              </a:ext>
            </a:extLst>
          </p:cNvPr>
          <p:cNvSpPr/>
          <p:nvPr/>
        </p:nvSpPr>
        <p:spPr>
          <a:xfrm>
            <a:off x="3708971" y="3841749"/>
            <a:ext cx="161544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Deployment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6CC55E-7921-6C49-8811-D733F592E186}"/>
              </a:ext>
            </a:extLst>
          </p:cNvPr>
          <p:cNvSpPr/>
          <p:nvPr/>
        </p:nvSpPr>
        <p:spPr>
          <a:xfrm>
            <a:off x="550177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FFF68E-D7D7-3F9A-5DDB-727B5C06A362}"/>
              </a:ext>
            </a:extLst>
          </p:cNvPr>
          <p:cNvSpPr/>
          <p:nvPr/>
        </p:nvSpPr>
        <p:spPr>
          <a:xfrm>
            <a:off x="5216849" y="5997095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Introduction to NN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C2854-0856-2661-FBEF-413AD9D62AB0}"/>
              </a:ext>
            </a:extLst>
          </p:cNvPr>
          <p:cNvSpPr/>
          <p:nvPr/>
        </p:nvSpPr>
        <p:spPr>
          <a:xfrm>
            <a:off x="668498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F3E201B-1D08-7D71-BB78-D7561E8A08E0}"/>
              </a:ext>
            </a:extLst>
          </p:cNvPr>
          <p:cNvSpPr/>
          <p:nvPr/>
        </p:nvSpPr>
        <p:spPr>
          <a:xfrm>
            <a:off x="5921241" y="3841749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CNN 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C4C8030-BE6C-F9B2-C53C-C5930AF45718}"/>
              </a:ext>
            </a:extLst>
          </p:cNvPr>
          <p:cNvSpPr/>
          <p:nvPr/>
        </p:nvSpPr>
        <p:spPr>
          <a:xfrm>
            <a:off x="7868186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99C3EF-3DC7-2EB9-2EA2-366CDE59F3D8}"/>
              </a:ext>
            </a:extLst>
          </p:cNvPr>
          <p:cNvSpPr/>
          <p:nvPr/>
        </p:nvSpPr>
        <p:spPr>
          <a:xfrm>
            <a:off x="7772400" y="6014329"/>
            <a:ext cx="1615440" cy="756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RNN and Computer Vision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B6B0E7-2150-2967-7F52-90B6A1DC6C63}"/>
              </a:ext>
            </a:extLst>
          </p:cNvPr>
          <p:cNvSpPr/>
          <p:nvPr/>
        </p:nvSpPr>
        <p:spPr>
          <a:xfrm>
            <a:off x="9051391" y="5076256"/>
            <a:ext cx="39624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3256B-8D55-C767-9384-8A1708E03A14}"/>
              </a:ext>
            </a:extLst>
          </p:cNvPr>
          <p:cNvSpPr/>
          <p:nvPr/>
        </p:nvSpPr>
        <p:spPr>
          <a:xfrm>
            <a:off x="8287286" y="3841749"/>
            <a:ext cx="1925320" cy="914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Chatbot and </a:t>
            </a:r>
            <a:r>
              <a:rPr lang="en-IN" dirty="0" err="1"/>
              <a:t>GenAI</a:t>
            </a:r>
            <a:endParaRPr lang="en-IN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3613E3-458F-ADDA-EF1C-E471849877C3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967076" y="5442016"/>
            <a:ext cx="508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A760AB-CBC4-9C42-7391-3F9D742A5F8A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3333486" y="5442016"/>
            <a:ext cx="0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9C95D7-D0EB-0390-256A-0F137D089654}"/>
              </a:ext>
            </a:extLst>
          </p:cNvPr>
          <p:cNvCxnSpPr>
            <a:cxnSpLocks/>
            <a:stCxn id="44" idx="4"/>
            <a:endCxn id="45" idx="0"/>
          </p:cNvCxnSpPr>
          <p:nvPr/>
        </p:nvCxnSpPr>
        <p:spPr>
          <a:xfrm>
            <a:off x="5699896" y="5442016"/>
            <a:ext cx="324673" cy="55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37876FC-265C-A52D-E5B9-7467608A251E}"/>
              </a:ext>
            </a:extLst>
          </p:cNvPr>
          <p:cNvCxnSpPr>
            <a:cxnSpLocks/>
            <a:stCxn id="48" idx="4"/>
            <a:endCxn id="49" idx="0"/>
          </p:cNvCxnSpPr>
          <p:nvPr/>
        </p:nvCxnSpPr>
        <p:spPr>
          <a:xfrm>
            <a:off x="8066306" y="5442016"/>
            <a:ext cx="513814" cy="57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BE1463C-D3D4-5FF5-ECA9-A05A68B3A676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2150281" y="4756238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DCE4D4-F67E-1230-22CD-74B75A261508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flipV="1">
            <a:off x="4516691" y="4756238"/>
            <a:ext cx="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EE0C33A-BF17-D374-B3F3-5CB62DA3B82E}"/>
              </a:ext>
            </a:extLst>
          </p:cNvPr>
          <p:cNvCxnSpPr>
            <a:cxnSpLocks/>
            <a:stCxn id="46" idx="0"/>
            <a:endCxn id="47" idx="2"/>
          </p:cNvCxnSpPr>
          <p:nvPr/>
        </p:nvCxnSpPr>
        <p:spPr>
          <a:xfrm flipV="1">
            <a:off x="6883101" y="4756238"/>
            <a:ext cx="800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0E6AB1-B31D-D705-7FA1-08C12DB2CF56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flipV="1">
            <a:off x="9249511" y="4756238"/>
            <a:ext cx="435" cy="3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A5E4E00-60D8-6206-6D50-7ED1EF226841}"/>
              </a:ext>
            </a:extLst>
          </p:cNvPr>
          <p:cNvSpPr txBox="1"/>
          <p:nvPr/>
        </p:nvSpPr>
        <p:spPr>
          <a:xfrm>
            <a:off x="1679378" y="5430582"/>
            <a:ext cx="2599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Situational learning assignment (small project)</a:t>
            </a:r>
            <a:endParaRPr lang="en-IN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2F5B02-1EB8-306A-69C3-5F26822F6D50}"/>
              </a:ext>
            </a:extLst>
          </p:cNvPr>
          <p:cNvSpPr txBox="1"/>
          <p:nvPr/>
        </p:nvSpPr>
        <p:spPr>
          <a:xfrm>
            <a:off x="4340959" y="5490285"/>
            <a:ext cx="81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</a:t>
            </a:r>
            <a:endParaRPr lang="en-IN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2CBAD-6963-A621-5C56-2325277C301E}"/>
              </a:ext>
            </a:extLst>
          </p:cNvPr>
          <p:cNvSpPr txBox="1"/>
          <p:nvPr/>
        </p:nvSpPr>
        <p:spPr>
          <a:xfrm>
            <a:off x="9309054" y="1701927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Quiz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CBE277-00D2-A3DB-DDDD-1F5E8AF1E577}"/>
              </a:ext>
            </a:extLst>
          </p:cNvPr>
          <p:cNvSpPr txBox="1"/>
          <p:nvPr/>
        </p:nvSpPr>
        <p:spPr>
          <a:xfrm>
            <a:off x="9387840" y="4749734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Quiz after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6BCFE1-28D5-8672-8EBB-37005A60DD6A}"/>
              </a:ext>
            </a:extLst>
          </p:cNvPr>
          <p:cNvSpPr txBox="1"/>
          <p:nvPr/>
        </p:nvSpPr>
        <p:spPr>
          <a:xfrm>
            <a:off x="3755262" y="1427418"/>
            <a:ext cx="237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Theory Assignment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AD91B68-3EF8-9C58-8DCA-1905993FC7E2}"/>
              </a:ext>
            </a:extLst>
          </p:cNvPr>
          <p:cNvSpPr txBox="1"/>
          <p:nvPr/>
        </p:nvSpPr>
        <p:spPr>
          <a:xfrm>
            <a:off x="7258586" y="2321263"/>
            <a:ext cx="237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Theory Assignment before </a:t>
            </a:r>
            <a:r>
              <a:rPr lang="en-I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midsem</a:t>
            </a:r>
            <a:endParaRPr lang="en-IN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890376-207F-726B-AD85-98F5725D8672}"/>
              </a:ext>
            </a:extLst>
          </p:cNvPr>
          <p:cNvSpPr txBox="1"/>
          <p:nvPr/>
        </p:nvSpPr>
        <p:spPr>
          <a:xfrm>
            <a:off x="6894728" y="5419066"/>
            <a:ext cx="2599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Situational learning assignment (small project)</a:t>
            </a:r>
            <a:endParaRPr lang="en-IN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127A81-766D-8F2C-37B9-72439169D98F}"/>
              </a:ext>
            </a:extLst>
          </p:cNvPr>
          <p:cNvSpPr txBox="1"/>
          <p:nvPr/>
        </p:nvSpPr>
        <p:spPr>
          <a:xfrm>
            <a:off x="9134424" y="5445727"/>
            <a:ext cx="81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5628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D6339-48AD-95B5-44FA-1C882C2B90FC}"/>
              </a:ext>
            </a:extLst>
          </p:cNvPr>
          <p:cNvSpPr txBox="1"/>
          <p:nvPr/>
        </p:nvSpPr>
        <p:spPr>
          <a:xfrm>
            <a:off x="3048000" y="279315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have you seen ML being mentioned in your plant/factory environment?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https://www.youtube.com/watch?v=6eGwbxHOa-A&amp;ab_channel=FaststreamTechnologies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1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F2EAD-D329-6D59-B51F-DD652DA2A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22AB970-F188-47A6-54EA-D6D598BE171B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 What is ML?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AF5BE-717B-1ED2-21DC-6A0D1A09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6" y="766167"/>
            <a:ext cx="8161727" cy="5509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AFBD2-FD47-F21C-7041-A656A017C1DB}"/>
              </a:ext>
            </a:extLst>
          </p:cNvPr>
          <p:cNvSpPr txBox="1"/>
          <p:nvPr/>
        </p:nvSpPr>
        <p:spPr>
          <a:xfrm>
            <a:off x="292099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"Machine Learning is a field where we teach machines to learn patterns from data without explicitly programming every rule."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3DC17BF-07D4-F791-006E-437D6BAC2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099" y="6059121"/>
            <a:ext cx="57156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Think of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new intern on your factory floor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. You don’t give them a list of rules to detect defective products — instead, you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show them good vs bad parts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until they learn the pattern. That’s ML.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4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5B42B-AF51-B04A-D170-0D7FD0CE42A0}"/>
              </a:ext>
            </a:extLst>
          </p:cNvPr>
          <p:cNvSpPr txBox="1"/>
          <p:nvPr/>
        </p:nvSpPr>
        <p:spPr>
          <a:xfrm>
            <a:off x="227936" y="730525"/>
            <a:ext cx="5868064" cy="5656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Quality Control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AI/ML to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sensor and camera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Detect defects and anomalies in steel products.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 consistent product quality and reduce waste.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Predictive Maintenance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sensor data and maintenance records.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 equipment failures and maintenance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Schedule maintenance proactively to reduce downtime and optimize costs.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 Optimization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Utilize data from sensors, production records, and external factors.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patterns to improve energy efficiency and reduce material waste.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 overall process performance.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18DED6-1730-38BD-6FEF-D3401284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25210" y="536463"/>
            <a:ext cx="1915160" cy="1915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C6ADD9-6227-7FE2-0D45-1E9B74ED8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202" y="2606153"/>
            <a:ext cx="2543175" cy="1800225"/>
          </a:xfrm>
          <a:prstGeom prst="rect">
            <a:avLst/>
          </a:prstGeom>
        </p:spPr>
      </p:pic>
      <p:pic>
        <p:nvPicPr>
          <p:cNvPr id="10245" name="Picture 5" descr="Project Management Processes ...">
            <a:extLst>
              <a:ext uri="{FF2B5EF4-FFF2-40B4-BE49-F238E27FC236}">
                <a16:creationId xmlns:a16="http://schemas.microsoft.com/office/drawing/2014/main" id="{103534D2-A8C7-7178-90F1-14E353CD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10" y="4846186"/>
            <a:ext cx="3238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2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C226B-6507-B7FF-7242-E8F64F14476A}"/>
              </a:ext>
            </a:extLst>
          </p:cNvPr>
          <p:cNvSpPr txBox="1"/>
          <p:nvPr/>
        </p:nvSpPr>
        <p:spPr>
          <a:xfrm>
            <a:off x="6354445" y="251689"/>
            <a:ext cx="5287010" cy="654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Supply Chain Optimization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demand forecasts, inventory levels, transportation routes, and pricing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Make informed decisions on production planning, inventory management, and logistics.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Achieve cost savings and improve customer satisfaction.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Energy Management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energy consumption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opportunities for energy optimization.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Reduce costs, improve sustainability, and comply with environmental regulations.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Demand Forecasting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historical sales data, market trends, and other factors.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Forecast future demand for steel products.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Optimize production planning, inventory management, and pricing strategies.</a:t>
            </a:r>
          </a:p>
        </p:txBody>
      </p:sp>
      <p:pic>
        <p:nvPicPr>
          <p:cNvPr id="11266" name="Picture 2" descr="Supply Chain Optimization | FAQ ...">
            <a:extLst>
              <a:ext uri="{FF2B5EF4-FFF2-40B4-BE49-F238E27FC236}">
                <a16:creationId xmlns:a16="http://schemas.microsoft.com/office/drawing/2014/main" id="{759AE27C-7D12-89D0-0EAE-F998B1F5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" y="830402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nergy Management - India's Leading ...">
            <a:extLst>
              <a:ext uri="{FF2B5EF4-FFF2-40B4-BE49-F238E27FC236}">
                <a16:creationId xmlns:a16="http://schemas.microsoft.com/office/drawing/2014/main" id="{48FB95CC-EF5A-6EBF-F094-E4FE4837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2900427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tep into the Future of Manufacturing &amp; ...">
            <a:extLst>
              <a:ext uri="{FF2B5EF4-FFF2-40B4-BE49-F238E27FC236}">
                <a16:creationId xmlns:a16="http://schemas.microsoft.com/office/drawing/2014/main" id="{1CA1D832-B61A-BE75-AD88-67E81909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470375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2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2878</TotalTime>
  <Words>786</Words>
  <Application>Microsoft Office PowerPoint</Application>
  <PresentationFormat>Widescreen</PresentationFormat>
  <Paragraphs>201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Cambria</vt:lpstr>
      <vt:lpstr>Century Gothic</vt:lpstr>
      <vt:lpstr>Frutiger LT Pro 55 Roman</vt:lpstr>
      <vt:lpstr>Symbol</vt:lpstr>
      <vt:lpstr>Times New Roman</vt:lpstr>
      <vt:lpstr>Office Theme</vt:lpstr>
      <vt:lpstr>PDSMJZG565: Machine Learning  Introduction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frame good ML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Session1: Introduction to Data-Driven Manufacturing and statistics</dc:title>
  <dc:creator>Arunkarthik Thangaraj</dc:creator>
  <cp:lastModifiedBy>Aakash Goel (MSTIC DS&amp;AI)</cp:lastModifiedBy>
  <cp:revision>402</cp:revision>
  <dcterms:created xsi:type="dcterms:W3CDTF">2023-10-16T14:03:13Z</dcterms:created>
  <dcterms:modified xsi:type="dcterms:W3CDTF">2025-05-04T10:43:50Z</dcterms:modified>
</cp:coreProperties>
</file>